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81C0-527A-4109-B69E-6C2880845913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C8D8-99C6-4228-8F23-5C0D8C4E913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7300" dirty="0" smtClean="0">
                <a:solidFill>
                  <a:srgbClr val="FFFF00"/>
                </a:solidFill>
              </a:rPr>
              <a:t>SAĞLIK VE SOSYAL </a:t>
            </a:r>
            <a:r>
              <a:rPr lang="tr-TR" sz="7300" dirty="0">
                <a:solidFill>
                  <a:srgbClr val="FFFF00"/>
                </a:solidFill>
              </a:rPr>
              <a:t/>
            </a:r>
            <a:br>
              <a:rPr lang="tr-TR" sz="7300" dirty="0">
                <a:solidFill>
                  <a:srgbClr val="FFFF00"/>
                </a:solidFill>
              </a:rPr>
            </a:br>
            <a:r>
              <a:rPr lang="tr-TR" sz="7300" dirty="0" smtClean="0">
                <a:solidFill>
                  <a:srgbClr val="FFFF00"/>
                </a:solidFill>
              </a:rPr>
              <a:t>HAYAT BAŞARISI </a:t>
            </a:r>
            <a:r>
              <a:rPr lang="tr-TR" sz="7300" dirty="0">
                <a:solidFill>
                  <a:srgbClr val="FFFF00"/>
                </a:solidFill>
              </a:rPr>
              <a:t/>
            </a:r>
            <a:br>
              <a:rPr lang="tr-TR" sz="7300" dirty="0">
                <a:solidFill>
                  <a:srgbClr val="FFFF00"/>
                </a:solidFill>
              </a:rPr>
            </a:br>
            <a:r>
              <a:rPr lang="tr-TR" sz="7300" dirty="0" smtClean="0">
                <a:solidFill>
                  <a:srgbClr val="FFFF00"/>
                </a:solidFill>
              </a:rPr>
              <a:t>İÇİN  </a:t>
            </a:r>
            <a:r>
              <a:rPr lang="tr-TR" sz="7300" dirty="0">
                <a:solidFill>
                  <a:srgbClr val="FFFF00"/>
                </a:solidFill>
              </a:rPr>
              <a:t/>
            </a:r>
            <a:br>
              <a:rPr lang="tr-TR" sz="7300" dirty="0">
                <a:solidFill>
                  <a:srgbClr val="FFFF00"/>
                </a:solidFill>
              </a:rPr>
            </a:br>
            <a:r>
              <a:rPr lang="tr-TR" sz="7300" dirty="0" smtClean="0">
                <a:solidFill>
                  <a:srgbClr val="FFFF00"/>
                </a:solidFill>
              </a:rPr>
              <a:t>KİŞİSEL TEMİZLİK VE </a:t>
            </a:r>
            <a:br>
              <a:rPr lang="tr-TR" sz="7300" dirty="0" smtClean="0">
                <a:solidFill>
                  <a:srgbClr val="FFFF00"/>
                </a:solidFill>
              </a:rPr>
            </a:br>
            <a:r>
              <a:rPr lang="tr-TR" sz="7300" dirty="0" smtClean="0">
                <a:solidFill>
                  <a:srgbClr val="FFFF00"/>
                </a:solidFill>
              </a:rPr>
              <a:t>KİŞİSEL BAKIM</a:t>
            </a:r>
            <a:endParaRPr lang="tr-TR" sz="73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5398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6000" b="1" i="1" dirty="0" smtClean="0"/>
              <a:t>HER SABAH ELLERİMİZİ VE YÜZÜMÜZÜ YIKAMALIYIZ</a:t>
            </a:r>
            <a:endParaRPr lang="tr-TR" sz="6000" b="1" i="1" dirty="0"/>
          </a:p>
        </p:txBody>
      </p:sp>
      <p:sp>
        <p:nvSpPr>
          <p:cNvPr id="1026" name="AutoShape 2" descr="EL YÜZ YIKAYAN ÇOCUKLA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8" name="Picture 4" descr="http://static.eodev.com/files/d45/49a417a974f8153142d3657044d562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14686"/>
            <a:ext cx="2428892" cy="2928958"/>
          </a:xfrm>
          <a:prstGeom prst="rect">
            <a:avLst/>
          </a:prstGeom>
          <a:noFill/>
        </p:spPr>
      </p:pic>
      <p:pic>
        <p:nvPicPr>
          <p:cNvPr id="1030" name="Picture 6" descr="http://blog.ihvan.com.tr/wp-content/uploads/2015/04/cocuklariniza-abdest-almayi-ogret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071810"/>
            <a:ext cx="2857520" cy="2933701"/>
          </a:xfrm>
          <a:prstGeom prst="rect">
            <a:avLst/>
          </a:prstGeom>
          <a:noFill/>
        </p:spPr>
      </p:pic>
      <p:pic>
        <p:nvPicPr>
          <p:cNvPr id="1032" name="Picture 8" descr="http://static.eodev.com/files/ddf/c20dae4dafe72fdea1b434ec7e446aa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071810"/>
            <a:ext cx="2643206" cy="2995619"/>
          </a:xfrm>
          <a:prstGeom prst="rect">
            <a:avLst/>
          </a:prstGeom>
          <a:noFill/>
        </p:spPr>
      </p:pic>
    </p:spTree>
  </p:cSld>
  <p:clrMapOvr>
    <a:masterClrMapping/>
  </p:clrMapOvr>
  <p:transition advTm="11856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5400" b="1" dirty="0" smtClean="0"/>
              <a:t>DİŞ SAĞLIĞI İÇİN GÜNDE EN AZ İKİ DEFA DİŞ FIRÇALAMALIYIZ</a:t>
            </a:r>
            <a:endParaRPr lang="tr-TR" sz="5400" b="1" dirty="0"/>
          </a:p>
        </p:txBody>
      </p:sp>
      <p:pic>
        <p:nvPicPr>
          <p:cNvPr id="16386" name="Picture 2" descr="http://www.dentkonsept.com/img/fotolar_12-04-10_00418_608_404_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643314"/>
            <a:ext cx="3786214" cy="2990845"/>
          </a:xfrm>
          <a:prstGeom prst="rect">
            <a:avLst/>
          </a:prstGeom>
          <a:noFill/>
        </p:spPr>
      </p:pic>
      <p:pic>
        <p:nvPicPr>
          <p:cNvPr id="16388" name="Picture 4" descr="http://www.dentkonsept.com/img/fotolar_12-04-10_00419_608_404_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643314"/>
            <a:ext cx="4719630" cy="3062283"/>
          </a:xfrm>
          <a:prstGeom prst="rect">
            <a:avLst/>
          </a:prstGeom>
          <a:noFill/>
        </p:spPr>
      </p:pic>
    </p:spTree>
  </p:cSld>
  <p:clrMapOvr>
    <a:masterClrMapping/>
  </p:clrMapOvr>
  <p:transition advTm="1432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GÜNE  İYİ BİR KAHVALTI İLE BAŞLAYIN</a:t>
            </a:r>
            <a:endParaRPr lang="tr-TR" sz="5400" b="1" dirty="0"/>
          </a:p>
        </p:txBody>
      </p:sp>
      <p:pic>
        <p:nvPicPr>
          <p:cNvPr id="17410" name="Picture 2" descr="https://encrypted-tbn3.gstatic.com/images?q=tbn:ANd9GcQPva8DLbnl6sQZzuRGLT-9eaFntvYlzXMG3mJmRIPEMDrr2D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5992"/>
            <a:ext cx="7429552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Tm="13619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 smtClean="0"/>
              <a:t> </a:t>
            </a:r>
            <a:br>
              <a:rPr lang="tr-TR" sz="4800" b="1" dirty="0" smtClean="0"/>
            </a:br>
            <a:r>
              <a:rPr lang="tr-TR" sz="4800" b="1" dirty="0" smtClean="0"/>
              <a:t>KİŞİSEL TEMİZLİK İÇİN TIRNAKLARIMIZI KESELİM</a:t>
            </a:r>
            <a:endParaRPr lang="tr-TR" sz="4800" b="1" dirty="0"/>
          </a:p>
        </p:txBody>
      </p:sp>
      <p:sp>
        <p:nvSpPr>
          <p:cNvPr id="18434" name="AutoShape 2" descr="data:image/jpeg;base64,/9j/4AAQSkZJRgABAQAAAQABAAD/2wCEAAkGBxIQEhIQEhIVFRUVFxASEhUVDxUQFRUVFRUWFhUVFRUYHSggGBolHRUVITEhJSkrLi4uFx8zODMtNygtLisBCgoKDg0OGxAQGi0dHR0tLS0tLS0tLS0tLS0tLS0tLS0tKy0tLS0tLS0rLS0tLS0tLS0tLSstLS0tLS0tKy0tLf/AABEIALcBEwMBIgACEQEDEQH/xAAcAAEAAQUBAQAAAAAAAAAAAAAAAQIDBAUGBwj/xAA+EAACAQIDBgIHBgUCBwAAAAAAAQIDEQQFIQYSMUFRYRNxIjKBkaGxwRRCUtHh8AdicpLxI3MVM0NTgqKy/8QAGQEBAAMBAQAAAAAAAAAAAAAAAAECAwQF/8QAJBEBAQACAgIBBQADAAAAAAAAAAECEQMxEiFRBBMiQXEUMmH/2gAMAwEAAhEDEQA/APcQAAAAAAAAAAAAAAAAAAAAAAAAAAAAFM5JJvpdnMLW7fNtm+zSdqcu9l7zRpaHNz33I6/pse6x8QzTY/VM2eJvZmnxUuJzWvRwjlMwjKm7w91yxhs1Tdm7PozbYnDOo1CKbk3ZJc2dFs7sfSw7VaslUq8Y84w8lzfciTaOTPxarLshxGItK3hwf3p6NrtHizo8Fszh6FpSvUl1nwv1UeCNpVxb5GJVk5cWzWYOfeV7V1avSxZ8UxsRFwfYiDuUu5V/0vzmUykUykWlMhVcs+nxQLXidwQl6AAD03lAAAAAAAAAAAAAAAAAAAAAAAAAAA1mcz0jHu37jXGXm0rzt0S+OprqtSyOPlu8nofT4/jGDjZGor3k0lq27Lz5GxxOvMpymN6qbtom0Ya3Xbb447bPLcuhh43es2vSl9F2Kq1e5fnqjBnE2mnLh+V3UqRFylCUzSLWIxEbxMOlIyZVVw6mvlVSk0Zck/aMfhkTkkjH8XVlqvXMWVWxltpMWfKSBqniWCE+L10AHqPGAAAAAAAAAAAAAAAAAAAAAAAAACGBoca71J+dvcYNcyqtVJylJpK71fDic3m20STcaS1/G0tPJfU5Jx5Z3bu+/jxyRfxNOMfSqz3FxUVrOXlHl5st5Vm0ZVPDhBQhbzlJ8nKXPyOZq4pzbcm23zbuTg8VuTT5PR9r8zb7Mxx9dufLnyzvvp6EpGPVRhYXMlJWfFaMuV8Q33XZnJ5SOvD0pq4iK5mDXx3QtYprujE+yzlw0Xcn7kdOsVdTEN8yxGTu/Nl9YVQ4u76mPiZrkRldpmlFWpYp8QxJyuTFlNJsXXIFvUgnSr2wEXMXEZhCGl7votT0bZO3jSW9MsGmqZrJ+qkvPVliWLqv779y/IzvNi1nBlXQA56OPqx+9fzS/IzcLmyek1uvr939Bjy41GXDli2gITvqSasgAAAAAAAAAAAAABDlYsYnExhFynJRS1d3b3sC9KRzue7UwoXhH0p9E728+hyu1G3W9enQe5DnN6NrnbocZg8yhVnuqonK9rX1f5kxDocwzapXfpPTouC8jXzYqei3FpprRq1n5MteJdllU3KJlTKJzUdWQleo42UbO9pLRPk10kbPC5tGS9JW7r1WuvZd2cVitoKcXpHxGuC+5frL8XlwNTj86q1/Xlp0j6MV7EcnJx4WuzizzkesUcVB6qUX7fzLlTFJr1l/cjhMrr1alFOrFxS9WbXpTjycY8/N2Xc57OZzlJxinGPd3k/N8vJGH2tft0TPfXt6TWxVO9vGp36eLG/uuUyUeckcFs7hIwe9bU6+NRNDprMr1WTKUFbVu/Yt18QocI382W6lRXXYxK9S5Gz2SzWpfhH+0GK4glbT2LEYuc+Lsui0RZhEqjEq4E229sccZOhRIqTS1IlI1+aVt2En5kX1GmM9syhUUyZUzT5Jibwjrq9WbiNQrj0nKaq9hcXOlw1jzi/p0N5hcZGorxevNPijRcS04tO8XZrmnY2w5bj/ABzcnBMvc9V1QNPgs24RqaPS0uT8+ht0zqxymU9OLLC43VSACyoAAABbr1owi5yaUYpttuySAuFjEYqNNOUpKKWrlJ2RhZbndLEJuLaSvx0ulzt8ThNuNqKUalt1zhOCpuPPi9Y9E03fnpFi+hvsXt5QjVjCnF1I3tUqLRJc93qzkv4kZtKnUW7W34VI78IqWkb8pLl1Rk7JZDCdN1LycW/QUo7sop669+/c53bzZhYNqcVKcJ6uUpuUou9rO/LuRv4NfLja9SVZ6vTi3wSO32F2T8e850lCnZKFSpTTc2udNPV/1cDabM7J0aKhWruNadlKFOPpUoc03/3H56HXfbt1eJOSjHm+y5fohJam2NDtflSo0cNK7crSjKTd21duN79E7HKKXQ3W1uf/AGqatpCOkFzfsONzHO4Uk4ppy4bqf/0/u+S1L267UktvpsMZmUaUW5P669EubONzfN54hvXdj0vq/wCr8iuCrYqe7GMpzfCKWiX0Rl/YcPh3/qtYisv+lTk/Ch/uVF6z/lj7WZXPbecev612XZZUrXcVaC9apJ7lOPnJ/Jam0wdTD0Zrw4+PJcaklaCfSnB/OV/It4iVfEbqqSSivVpwioQiukYr/Pdmwy7LUkYZZ/Dqw4rf9ntWU5NhsXgqUoxs6kYzcr70t+2qk3xs9LHn+0ezEqM3GUetpW0fkeifw4ju4KC5KVS3lvX+bZv8dgoVouFSN0/eu6ZrcPKbc0zvHlZ+nz9HCuBm0ZWR2+fbGTheVL04/wDsvZzOUqYJxbVvoc2WNnbuw5Jl0xmy3JF6VJltwZVoxXMkuPCsDcNvWmylyKZVC25kqJdQ1WazvCS7P5GXUmjV46royuVWx7a/ZzEegu2nuOio4i5wOSYuzlTv96S+J2GHq8ikrXKNxGt0L8JmtoTMhVLloppkTjcv5fmMqT3Zaw+K8ixTInTuWxysu4zzwmU1XVU6ikk07p8GVHL4DHOhLrB8V07o388bBRUk731Vjsw5JlHn58WWN0ySzUxMI8ZI1eJxzfOy6IxU7u5F5PhefT3vJtJZl0Ry+2mKnWhGMdIrWcfxPlfsuhulBM1+YYe6Znc8p+1vt4uRyDEVIVE6au1y6q/B9OzNdtrTar0qsIvdm7SVrShJO7j5M6XIKkMNit2oluVfRjL8M3w9jOtzvJKWJg4Tj3UlpJNcGn1Nsc/Obc2WPjdPJam0c6cmo1KtO17bqunNdY9NDq8hxrrUcTLHN3nDw4QnBXaabvGMdONvccLtPgnl2Mp06l503KFTf5unf59fI7LNs9w26r1FKc7OnGC8Sc97huwhrfkyPc6TuXtXsvgPAy6SjUdSrBu6ktIrV2S4tWu9e5x2c7Rfeq1L/hX0ilx9h1n/AAebpXnUWFc/W8R79Vx/lpq+77rnMYtZNg5XqKWIq8lUbm5PoqMHw7NovjuRSybczQr4nHScaKcI8HK9tO8uXkjaQ2OpUbePOc5uzVGnFOpPo1H7kf5pW9p3ORYDGY9RlTorBUeU3TgqzXSnBLdp6W11Z3mR7N4fBr/Th6T1lUk3OcnzblLVsiza8y08TxmFqKHhRgqFJ8acOMv92fGflouxgUsrS5e09L22ytU6jkl6MvSX1RyqpI4c7l5ar0+HHG47jWU8FYy6VJIytwrpUtQ0s09R2Mo7mDorqpS98mbwwsmo7lClHpCPyuZp349PIyu7Q12YZNRr+vBX/EtGbECzaJbOnFY/YjnSmn2krfFGixWy1eHGm3/T6XyPUgZ5cONa48+ceQPK6q08Kf8AZL8gevgp/jz5W/yL8OHVa5anXNe8UlqWpYpHJt6PiysRiNDU4/E6FOJxZpcwxuhFq+OLU5fiLYpru5fA7rBzvZe88wo1Jfad9RbjopNRbSvwu+R3+W4jS4sS6WErGTQXvZrcPU0TZkfa7Jjantt1USQVdPU5iGNnXqbkOC9Zm/ow3V1Jxtv8Rnj49sjdXF+4qnXMeU7hsvtnuJ8VN3uX/Esa5z3He2hfdS6uuBrhZ0plWbGuTN3NdGoXY17DKKXFr87wSnFp+z9DpdlMyeIoLe/5lNunU7uKVpe1NM0GLqqX0NbichzJqf2OtCnCtu71021uq28pcn2+Jbi9ZaY82P4qv4qVcA1SjiZpSi21uTipONtYNavj0RweX7TVHejlWCk76OcYuC/8p+s/bJHe5N/CPDqSrY2c8TV4y3pPcv5c/bc7/L8so0IqFKnGCXKMUjpcryPA/wAOMwxrUsbiXSg9XSpehd9G+ftud3s5/D7A4GzhSUpfjkt5+9nWAJQkSABrs8y1Yik4Pjxi+55XjMHKlNwkmmj2U1OdZFTxKu1aS4S/Mw5eLy9zt0/T8/2/V6eVqBtsiy11qsYrhdOTtwjzNwtkqqlu8uT0a9512VZZDDwUYrX70ubZnx8dt9ujm+px1+PtmwVkkuWhIB1vOAAAAAAAAeGf8SuRLHHLYqrPD1JUpvVcHykuTRKzFLjL4nl6r3/Te1caabMMVqYNbNL6R9J/AtUsFUqu8n7BMflFy06/ZHaShgaVaEqSrTr6VN6VoblmlFK3d6lvLMfG7UdFd7qvey5LvbqavDZTbkZLwDjZrR8i+WW5r4YYyTK35dTSxmhYxOIqVWqVNNylz6Lm30RrsphUrT8NKzVt6XJLr+h22X4CFGNorV+s+bM9bbZckx/qnKcHGjBQT14t82zO3y1XjzXIsRrbytzWhfr057+XuszxCjxTAqVWml1K/FuNomLLlK5i+I6b7CFSxNS0kTs/q8qq+pjYjFbpiOTj5F6lQT9JvyXI08txEmkYffk1x1sl1bfQ9HwNDw4Qh+FJHMbMYLxKjqtejD1e8v0OuNuHHXty/U57uvgAIN3MkAAAAAAAEWJAAAAAARcCQRcXAkEXAHzZtnh3WgqiWsHr5Pic9gMrc7HossEnFp8Gn8TUYHCKLcejaPOlutPbut7WMvyVLkb7C5akZWFoqxsacVaxGkMJYERy7fdkbmFG9/YZtCglwFUuWljA4GNOO7FW5vq31ZlNlb0LNQM+0SqGLVjzjx+ZXJ/v8i1OT/ehAt7ylw0kuolNc+L5ljEa9pLg+H+TBniXK8XpJcQtI2iqa8SpVDXRq2av7GvkXlPUFjIlIvYeEqko048ZOyMU67ZLLrLx5LV6Q8ub9prx4+VU5M/DHbeYDCKjTjTXJavq+bMkgk7enm27CLEgkAAABFxcCQQCBJBFwBIuQQBIuQQBVcNlIAm4IuAPIq8lY551rVpJdjvJZRSbvK9um9ZfAvYbAUqfqU4p83u3b82zznsXONFgMJUla0Wlpq9PmbihgkuOvyM/dKlGxKlzUU6SKpSREmWWyFVycixN/v8AUSkWnIhC3VkWJz95cqftGLNX0/aIWU1H++aMWooy158nb5lVSo3pfVfEsyfsYiVx1YtcPcVxmtLGNA2WWYCdWajBXb9yXV9i3j8HlO62ORZc8RNLhFWc326e09BhBJJJWS0SMTKcvjh6aguPGT6szDt48PGPP5eTzy/4kEXIuaMkgi4uBVci5FwwJFyCAJuLkXIuBVci5FxcJTci5FyLgVXFym4uBVchsi5DYFVwU3AHK+ELFbZalI816aZMt74lIsyk+oRpXORZkyd8ocgaRJlmT/dyqTLFSX74MCKk0YlSVu6LtSVzFlcaSorreXyLK7oyIwIVaG9bi+31ZeRXbaZHktTEPRWiuMmtF+bO/wAty+FCO7Beb5t9yrA0owhGMElGyaS7q5kHZhhMXFycly/ibi5ALswkpAEgi4uBIIbIuBNwU3DYEkEXIuBVci5FwBNyLkACbi5AAm4uQQBIIAHKN25lLfcA816amVyzN2/yAQKJMtTmAE6WpS7mPUYBKFlsoqSSTb4LVgGkiK09fMnO6jpH4v8AIvYOnZoArex7DlU96jSf8kPkjKAO+dPOvYQSCUIuLgARcXAAXIuABFxcACAAAAAAgABcXAAi4uAAu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6" name="AutoShape 4" descr="data:image/jpeg;base64,/9j/4AAQSkZJRgABAQAAAQABAAD/2wCEAAkGBxIQEhIQEhIVFRUVFxASEhUVDxUQFRUVFRUWFhUVFRUYHSggGBolHRUVITEhJSkrLi4uFx8zODMtNygtLisBCgoKDg0OGxAQGi0dHR0tLS0tLS0tLS0tLS0tLS0tLS0tKy0tLS0tLS0rLS0tLS0tLS0tLSstLS0tLS0tKy0tLf/AABEIALcBEwMBIgACEQEDEQH/xAAcAAEAAQUBAQAAAAAAAAAAAAAAAQIDBAUGBwj/xAA+EAACAQIDBgIHBgUCBwAAAAAAAQIDEQQFIQYSMUFRYRNxIjKBkaGxwRRCUtHh8AdicpLxI3MVM0NTgqKy/8QAGQEBAAMBAQAAAAAAAAAAAAAAAAECAwQF/8QAJBEBAQACAgIBBQADAAAAAAAAAAECEQMxEiFRBBMiQXEUMmH/2gAMAwEAAhEDEQA/APcQAAAAAAAAAAAAAAAAAAAAAAAAAAAAFM5JJvpdnMLW7fNtm+zSdqcu9l7zRpaHNz33I6/pse6x8QzTY/VM2eJvZmnxUuJzWvRwjlMwjKm7w91yxhs1Tdm7PozbYnDOo1CKbk3ZJc2dFs7sfSw7VaslUq8Y84w8lzfciTaOTPxarLshxGItK3hwf3p6NrtHizo8Fszh6FpSvUl1nwv1UeCNpVxb5GJVk5cWzWYOfeV7V1avSxZ8UxsRFwfYiDuUu5V/0vzmUykUykWlMhVcs+nxQLXidwQl6AAD03lAAAAAAAAAAAAAAAAAAAAAAAAAAA1mcz0jHu37jXGXm0rzt0S+OprqtSyOPlu8nofT4/jGDjZGor3k0lq27Lz5GxxOvMpymN6qbtom0Ya3Xbb447bPLcuhh43es2vSl9F2Kq1e5fnqjBnE2mnLh+V3UqRFylCUzSLWIxEbxMOlIyZVVw6mvlVSk0Zck/aMfhkTkkjH8XVlqvXMWVWxltpMWfKSBqniWCE+L10AHqPGAAAAAAAAAAAAAAAAAAAAAAAAACGBoca71J+dvcYNcyqtVJylJpK71fDic3m20STcaS1/G0tPJfU5Jx5Z3bu+/jxyRfxNOMfSqz3FxUVrOXlHl5st5Vm0ZVPDhBQhbzlJ8nKXPyOZq4pzbcm23zbuTg8VuTT5PR9r8zb7Mxx9dufLnyzvvp6EpGPVRhYXMlJWfFaMuV8Q33XZnJ5SOvD0pq4iK5mDXx3QtYprujE+yzlw0Xcn7kdOsVdTEN8yxGTu/Nl9YVQ4u76mPiZrkRldpmlFWpYp8QxJyuTFlNJsXXIFvUgnSr2wEXMXEZhCGl7votT0bZO3jSW9MsGmqZrJ+qkvPVliWLqv779y/IzvNi1nBlXQA56OPqx+9fzS/IzcLmyek1uvr939Bjy41GXDli2gITvqSasgAAAAAAAAAAAAABDlYsYnExhFynJRS1d3b3sC9KRzue7UwoXhH0p9E728+hyu1G3W9enQe5DnN6NrnbocZg8yhVnuqonK9rX1f5kxDocwzapXfpPTouC8jXzYqei3FpprRq1n5MteJdllU3KJlTKJzUdWQleo42UbO9pLRPk10kbPC5tGS9JW7r1WuvZd2cVitoKcXpHxGuC+5frL8XlwNTj86q1/Xlp0j6MV7EcnJx4WuzizzkesUcVB6qUX7fzLlTFJr1l/cjhMrr1alFOrFxS9WbXpTjycY8/N2Xc57OZzlJxinGPd3k/N8vJGH2tft0TPfXt6TWxVO9vGp36eLG/uuUyUeckcFs7hIwe9bU6+NRNDprMr1WTKUFbVu/Yt18QocI382W6lRXXYxK9S5Gz2SzWpfhH+0GK4glbT2LEYuc+Lsui0RZhEqjEq4E229sccZOhRIqTS1IlI1+aVt2En5kX1GmM9syhUUyZUzT5Jibwjrq9WbiNQrj0nKaq9hcXOlw1jzi/p0N5hcZGorxevNPijRcS04tO8XZrmnY2w5bj/ABzcnBMvc9V1QNPgs24RqaPS0uT8+ht0zqxymU9OLLC43VSACyoAAABbr1owi5yaUYpttuySAuFjEYqNNOUpKKWrlJ2RhZbndLEJuLaSvx0ulzt8ThNuNqKUalt1zhOCpuPPi9Y9E03fnpFi+hvsXt5QjVjCnF1I3tUqLRJc93qzkv4kZtKnUW7W34VI78IqWkb8pLl1Rk7JZDCdN1LycW/QUo7sop669+/c53bzZhYNqcVKcJ6uUpuUou9rO/LuRv4NfLja9SVZ6vTi3wSO32F2T8e850lCnZKFSpTTc2udNPV/1cDabM7J0aKhWruNadlKFOPpUoc03/3H56HXfbt1eJOSjHm+y5fohJam2NDtflSo0cNK7crSjKTd21duN79E7HKKXQ3W1uf/AGqatpCOkFzfsONzHO4Uk4ppy4bqf/0/u+S1L267UktvpsMZmUaUW5P669EubONzfN54hvXdj0vq/wCr8iuCrYqe7GMpzfCKWiX0Rl/YcPh3/qtYisv+lTk/Ch/uVF6z/lj7WZXPbecev612XZZUrXcVaC9apJ7lOPnJ/Jam0wdTD0Zrw4+PJcaklaCfSnB/OV/It4iVfEbqqSSivVpwioQiukYr/Pdmwy7LUkYZZ/Dqw4rf9ntWU5NhsXgqUoxs6kYzcr70t+2qk3xs9LHn+0ezEqM3GUetpW0fkeifw4ju4KC5KVS3lvX+bZv8dgoVouFSN0/eu6ZrcPKbc0zvHlZ+nz9HCuBm0ZWR2+fbGTheVL04/wDsvZzOUqYJxbVvoc2WNnbuw5Jl0xmy3JF6VJltwZVoxXMkuPCsDcNvWmylyKZVC25kqJdQ1WazvCS7P5GXUmjV46royuVWx7a/ZzEegu2nuOio4i5wOSYuzlTv96S+J2GHq8ikrXKNxGt0L8JmtoTMhVLloppkTjcv5fmMqT3Zaw+K8ixTInTuWxysu4zzwmU1XVU6ikk07p8GVHL4DHOhLrB8V07o388bBRUk731Vjsw5JlHn58WWN0ySzUxMI8ZI1eJxzfOy6IxU7u5F5PhefT3vJtJZl0Ry+2mKnWhGMdIrWcfxPlfsuhulBM1+YYe6Znc8p+1vt4uRyDEVIVE6au1y6q/B9OzNdtrTar0qsIvdm7SVrShJO7j5M6XIKkMNit2oluVfRjL8M3w9jOtzvJKWJg4Tj3UlpJNcGn1Nsc/Obc2WPjdPJam0c6cmo1KtO17bqunNdY9NDq8hxrrUcTLHN3nDw4QnBXaabvGMdONvccLtPgnl2Mp06l503KFTf5unf59fI7LNs9w26r1FKc7OnGC8Sc97huwhrfkyPc6TuXtXsvgPAy6SjUdSrBu6ktIrV2S4tWu9e5x2c7Rfeq1L/hX0ilx9h1n/AAebpXnUWFc/W8R79Vx/lpq+77rnMYtZNg5XqKWIq8lUbm5PoqMHw7NovjuRSybczQr4nHScaKcI8HK9tO8uXkjaQ2OpUbePOc5uzVGnFOpPo1H7kf5pW9p3ORYDGY9RlTorBUeU3TgqzXSnBLdp6W11Z3mR7N4fBr/Th6T1lUk3OcnzblLVsiza8y08TxmFqKHhRgqFJ8acOMv92fGflouxgUsrS5e09L22ytU6jkl6MvSX1RyqpI4c7l5ar0+HHG47jWU8FYy6VJIytwrpUtQ0s09R2Mo7mDorqpS98mbwwsmo7lClHpCPyuZp349PIyu7Q12YZNRr+vBX/EtGbECzaJbOnFY/YjnSmn2krfFGixWy1eHGm3/T6XyPUgZ5cONa48+ceQPK6q08Kf8AZL8gevgp/jz5W/yL8OHVa5anXNe8UlqWpYpHJt6PiysRiNDU4/E6FOJxZpcwxuhFq+OLU5fiLYpru5fA7rBzvZe88wo1Jfad9RbjopNRbSvwu+R3+W4jS4sS6WErGTQXvZrcPU0TZkfa7Jjantt1USQVdPU5iGNnXqbkOC9Zm/ow3V1Jxtv8Rnj49sjdXF+4qnXMeU7hsvtnuJ8VN3uX/Esa5z3He2hfdS6uuBrhZ0plWbGuTN3NdGoXY17DKKXFr87wSnFp+z9DpdlMyeIoLe/5lNunU7uKVpe1NM0GLqqX0NbichzJqf2OtCnCtu71021uq28pcn2+Jbi9ZaY82P4qv4qVcA1SjiZpSi21uTipONtYNavj0RweX7TVHejlWCk76OcYuC/8p+s/bJHe5N/CPDqSrY2c8TV4y3pPcv5c/bc7/L8so0IqFKnGCXKMUjpcryPA/wAOMwxrUsbiXSg9XSpehd9G+ftud3s5/D7A4GzhSUpfjkt5+9nWAJQkSABrs8y1Yik4Pjxi+55XjMHKlNwkmmj2U1OdZFTxKu1aS4S/Mw5eLy9zt0/T8/2/V6eVqBtsiy11qsYrhdOTtwjzNwtkqqlu8uT0a9512VZZDDwUYrX70ubZnx8dt9ujm+px1+PtmwVkkuWhIB1vOAAAAAAAAeGf8SuRLHHLYqrPD1JUpvVcHykuTRKzFLjL4nl6r3/Te1caabMMVqYNbNL6R9J/AtUsFUqu8n7BMflFy06/ZHaShgaVaEqSrTr6VN6VoblmlFK3d6lvLMfG7UdFd7qvey5LvbqavDZTbkZLwDjZrR8i+WW5r4YYyTK35dTSxmhYxOIqVWqVNNylz6Lm30RrsphUrT8NKzVt6XJLr+h22X4CFGNorV+s+bM9bbZckx/qnKcHGjBQT14t82zO3y1XjzXIsRrbytzWhfr057+XuszxCjxTAqVWml1K/FuNomLLlK5i+I6b7CFSxNS0kTs/q8qq+pjYjFbpiOTj5F6lQT9JvyXI08txEmkYffk1x1sl1bfQ9HwNDw4Qh+FJHMbMYLxKjqtejD1e8v0OuNuHHXty/U57uvgAIN3MkAAAAAAAEWJAAAAAARcCQRcXAkEXAHzZtnh3WgqiWsHr5Pic9gMrc7HossEnFp8Gn8TUYHCKLcejaPOlutPbut7WMvyVLkb7C5akZWFoqxsacVaxGkMJYERy7fdkbmFG9/YZtCglwFUuWljA4GNOO7FW5vq31ZlNlb0LNQM+0SqGLVjzjx+ZXJ/v8i1OT/ehAt7ylw0kuolNc+L5ljEa9pLg+H+TBniXK8XpJcQtI2iqa8SpVDXRq2av7GvkXlPUFjIlIvYeEqko048ZOyMU67ZLLrLx5LV6Q8ub9prx4+VU5M/DHbeYDCKjTjTXJavq+bMkgk7enm27CLEgkAAABFxcCQQCBJBFwBIuQQBIuQQBVcNlIAm4IuAPIq8lY551rVpJdjvJZRSbvK9um9ZfAvYbAUqfqU4p83u3b82zznsXONFgMJUla0Wlpq9PmbihgkuOvyM/dKlGxKlzUU6SKpSREmWWyFVycixN/v8AUSkWnIhC3VkWJz95cqftGLNX0/aIWU1H++aMWooy158nb5lVSo3pfVfEsyfsYiVx1YtcPcVxmtLGNA2WWYCdWajBXb9yXV9i3j8HlO62ORZc8RNLhFWc326e09BhBJJJWS0SMTKcvjh6aguPGT6szDt48PGPP5eTzy/4kEXIuaMkgi4uBVci5FwwJFyCAJuLkXIuBVci5FxcJTci5FyLgVXFym4uBVchsi5DYFVwU3AHK+ELFbZalI816aZMt74lIsyk+oRpXORZkyd8ocgaRJlmT/dyqTLFSX74MCKk0YlSVu6LtSVzFlcaSorreXyLK7oyIwIVaG9bi+31ZeRXbaZHktTEPRWiuMmtF+bO/wAty+FCO7Beb5t9yrA0owhGMElGyaS7q5kHZhhMXFycly/ibi5ALswkpAEgi4uBIIbIuBNwU3DYEkEXIuBVci5FwBNyLkACbi5AAm4uQQBIIAHKN25lLfcA816amVyzN2/yAQKJMtTmAE6WpS7mPUYBKFlsoqSSTb4LVgGkiK09fMnO6jpH4v8AIvYOnZoArex7DlU96jSf8kPkjKAO+dPOvYQSCUIuLgARcXAAXIuABFxcACAAAAAAgABcXAAi4uAAu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ata:image/jpeg;base64,/9j/4AAQSkZJRgABAQAAAQABAAD/2wCEAAkGBxIQEhIQEhIVFRUVFxASEhUVDxUQFRUVFRUWFhUVFRUYHSggGBolHRUVITEhJSkrLi4uFx8zODMtNygtLisBCgoKDg0OGxAQGi0dHR0tLS0tLS0tLS0tLS0tLS0tLS0tKy0tLS0tLS0rLS0tLS0tLS0tLSstLS0tLS0tKy0tLf/AABEIALcBEwMBIgACEQEDEQH/xAAcAAEAAQUBAQAAAAAAAAAAAAAAAQIDBAUGBwj/xAA+EAACAQIDBgIHBgUCBwAAAAAAAQIDEQQFIQYSMUFRYRNxIjKBkaGxwRRCUtHh8AdicpLxI3MVM0NTgqKy/8QAGQEBAAMBAQAAAAAAAAAAAAAAAAECAwQF/8QAJBEBAQACAgIBBQADAAAAAAAAAAECEQMxEiFRBBMiQXEUMmH/2gAMAwEAAhEDEQA/APcQAAAAAAAAAAAAAAAAAAAAAAAAAAAAFM5JJvpdnMLW7fNtm+zSdqcu9l7zRpaHNz33I6/pse6x8QzTY/VM2eJvZmnxUuJzWvRwjlMwjKm7w91yxhs1Tdm7PozbYnDOo1CKbk3ZJc2dFs7sfSw7VaslUq8Y84w8lzfciTaOTPxarLshxGItK3hwf3p6NrtHizo8Fszh6FpSvUl1nwv1UeCNpVxb5GJVk5cWzWYOfeV7V1avSxZ8UxsRFwfYiDuUu5V/0vzmUykUykWlMhVcs+nxQLXidwQl6AAD03lAAAAAAAAAAAAAAAAAAAAAAAAAAA1mcz0jHu37jXGXm0rzt0S+OprqtSyOPlu8nofT4/jGDjZGor3k0lq27Lz5GxxOvMpymN6qbtom0Ya3Xbb447bPLcuhh43es2vSl9F2Kq1e5fnqjBnE2mnLh+V3UqRFylCUzSLWIxEbxMOlIyZVVw6mvlVSk0Zck/aMfhkTkkjH8XVlqvXMWVWxltpMWfKSBqniWCE+L10AHqPGAAAAAAAAAAAAAAAAAAAAAAAAACGBoca71J+dvcYNcyqtVJylJpK71fDic3m20STcaS1/G0tPJfU5Jx5Z3bu+/jxyRfxNOMfSqz3FxUVrOXlHl5st5Vm0ZVPDhBQhbzlJ8nKXPyOZq4pzbcm23zbuTg8VuTT5PR9r8zb7Mxx9dufLnyzvvp6EpGPVRhYXMlJWfFaMuV8Q33XZnJ5SOvD0pq4iK5mDXx3QtYprujE+yzlw0Xcn7kdOsVdTEN8yxGTu/Nl9YVQ4u76mPiZrkRldpmlFWpYp8QxJyuTFlNJsXXIFvUgnSr2wEXMXEZhCGl7votT0bZO3jSW9MsGmqZrJ+qkvPVliWLqv779y/IzvNi1nBlXQA56OPqx+9fzS/IzcLmyek1uvr939Bjy41GXDli2gITvqSasgAAAAAAAAAAAAABDlYsYnExhFynJRS1d3b3sC9KRzue7UwoXhH0p9E728+hyu1G3W9enQe5DnN6NrnbocZg8yhVnuqonK9rX1f5kxDocwzapXfpPTouC8jXzYqei3FpprRq1n5MteJdllU3KJlTKJzUdWQleo42UbO9pLRPk10kbPC5tGS9JW7r1WuvZd2cVitoKcXpHxGuC+5frL8XlwNTj86q1/Xlp0j6MV7EcnJx4WuzizzkesUcVB6qUX7fzLlTFJr1l/cjhMrr1alFOrFxS9WbXpTjycY8/N2Xc57OZzlJxinGPd3k/N8vJGH2tft0TPfXt6TWxVO9vGp36eLG/uuUyUeckcFs7hIwe9bU6+NRNDprMr1WTKUFbVu/Yt18QocI382W6lRXXYxK9S5Gz2SzWpfhH+0GK4glbT2LEYuc+Lsui0RZhEqjEq4E229sccZOhRIqTS1IlI1+aVt2En5kX1GmM9syhUUyZUzT5Jibwjrq9WbiNQrj0nKaq9hcXOlw1jzi/p0N5hcZGorxevNPijRcS04tO8XZrmnY2w5bj/ABzcnBMvc9V1QNPgs24RqaPS0uT8+ht0zqxymU9OLLC43VSACyoAAABbr1owi5yaUYpttuySAuFjEYqNNOUpKKWrlJ2RhZbndLEJuLaSvx0ulzt8ThNuNqKUalt1zhOCpuPPi9Y9E03fnpFi+hvsXt5QjVjCnF1I3tUqLRJc93qzkv4kZtKnUW7W34VI78IqWkb8pLl1Rk7JZDCdN1LycW/QUo7sop669+/c53bzZhYNqcVKcJ6uUpuUou9rO/LuRv4NfLja9SVZ6vTi3wSO32F2T8e850lCnZKFSpTTc2udNPV/1cDabM7J0aKhWruNadlKFOPpUoc03/3H56HXfbt1eJOSjHm+y5fohJam2NDtflSo0cNK7crSjKTd21duN79E7HKKXQ3W1uf/AGqatpCOkFzfsONzHO4Uk4ppy4bqf/0/u+S1L267UktvpsMZmUaUW5P669EubONzfN54hvXdj0vq/wCr8iuCrYqe7GMpzfCKWiX0Rl/YcPh3/qtYisv+lTk/Ch/uVF6z/lj7WZXPbecev612XZZUrXcVaC9apJ7lOPnJ/Jam0wdTD0Zrw4+PJcaklaCfSnB/OV/It4iVfEbqqSSivVpwioQiukYr/Pdmwy7LUkYZZ/Dqw4rf9ntWU5NhsXgqUoxs6kYzcr70t+2qk3xs9LHn+0ezEqM3GUetpW0fkeifw4ju4KC5KVS3lvX+bZv8dgoVouFSN0/eu6ZrcPKbc0zvHlZ+nz9HCuBm0ZWR2+fbGTheVL04/wDsvZzOUqYJxbVvoc2WNnbuw5Jl0xmy3JF6VJltwZVoxXMkuPCsDcNvWmylyKZVC25kqJdQ1WazvCS7P5GXUmjV46royuVWx7a/ZzEegu2nuOio4i5wOSYuzlTv96S+J2GHq8ikrXKNxGt0L8JmtoTMhVLloppkTjcv5fmMqT3Zaw+K8ixTInTuWxysu4zzwmU1XVU6ikk07p8GVHL4DHOhLrB8V07o388bBRUk731Vjsw5JlHn58WWN0ySzUxMI8ZI1eJxzfOy6IxU7u5F5PhefT3vJtJZl0Ry+2mKnWhGMdIrWcfxPlfsuhulBM1+YYe6Znc8p+1vt4uRyDEVIVE6au1y6q/B9OzNdtrTar0qsIvdm7SVrShJO7j5M6XIKkMNit2oluVfRjL8M3w9jOtzvJKWJg4Tj3UlpJNcGn1Nsc/Obc2WPjdPJam0c6cmo1KtO17bqunNdY9NDq8hxrrUcTLHN3nDw4QnBXaabvGMdONvccLtPgnl2Mp06l503KFTf5unf59fI7LNs9w26r1FKc7OnGC8Sc97huwhrfkyPc6TuXtXsvgPAy6SjUdSrBu6ktIrV2S4tWu9e5x2c7Rfeq1L/hX0ilx9h1n/AAebpXnUWFc/W8R79Vx/lpq+77rnMYtZNg5XqKWIq8lUbm5PoqMHw7NovjuRSybczQr4nHScaKcI8HK9tO8uXkjaQ2OpUbePOc5uzVGnFOpPo1H7kf5pW9p3ORYDGY9RlTorBUeU3TgqzXSnBLdp6W11Z3mR7N4fBr/Th6T1lUk3OcnzblLVsiza8y08TxmFqKHhRgqFJ8acOMv92fGflouxgUsrS5e09L22ytU6jkl6MvSX1RyqpI4c7l5ar0+HHG47jWU8FYy6VJIytwrpUtQ0s09R2Mo7mDorqpS98mbwwsmo7lClHpCPyuZp349PIyu7Q12YZNRr+vBX/EtGbECzaJbOnFY/YjnSmn2krfFGixWy1eHGm3/T6XyPUgZ5cONa48+ceQPK6q08Kf8AZL8gevgp/jz5W/yL8OHVa5anXNe8UlqWpYpHJt6PiysRiNDU4/E6FOJxZpcwxuhFq+OLU5fiLYpru5fA7rBzvZe88wo1Jfad9RbjopNRbSvwu+R3+W4jS4sS6WErGTQXvZrcPU0TZkfa7Jjantt1USQVdPU5iGNnXqbkOC9Zm/ow3V1Jxtv8Rnj49sjdXF+4qnXMeU7hsvtnuJ8VN3uX/Esa5z3He2hfdS6uuBrhZ0plWbGuTN3NdGoXY17DKKXFr87wSnFp+z9DpdlMyeIoLe/5lNunU7uKVpe1NM0GLqqX0NbichzJqf2OtCnCtu71021uq28pcn2+Jbi9ZaY82P4qv4qVcA1SjiZpSi21uTipONtYNavj0RweX7TVHejlWCk76OcYuC/8p+s/bJHe5N/CPDqSrY2c8TV4y3pPcv5c/bc7/L8so0IqFKnGCXKMUjpcryPA/wAOMwxrUsbiXSg9XSpehd9G+ftud3s5/D7A4GzhSUpfjkt5+9nWAJQkSABrs8y1Yik4Pjxi+55XjMHKlNwkmmj2U1OdZFTxKu1aS4S/Mw5eLy9zt0/T8/2/V6eVqBtsiy11qsYrhdOTtwjzNwtkqqlu8uT0a9512VZZDDwUYrX70ubZnx8dt9ujm+px1+PtmwVkkuWhIB1vOAAAAAAAAeGf8SuRLHHLYqrPD1JUpvVcHykuTRKzFLjL4nl6r3/Te1caabMMVqYNbNL6R9J/AtUsFUqu8n7BMflFy06/ZHaShgaVaEqSrTr6VN6VoblmlFK3d6lvLMfG7UdFd7qvey5LvbqavDZTbkZLwDjZrR8i+WW5r4YYyTK35dTSxmhYxOIqVWqVNNylz6Lm30RrsphUrT8NKzVt6XJLr+h22X4CFGNorV+s+bM9bbZckx/qnKcHGjBQT14t82zO3y1XjzXIsRrbytzWhfr057+XuszxCjxTAqVWml1K/FuNomLLlK5i+I6b7CFSxNS0kTs/q8qq+pjYjFbpiOTj5F6lQT9JvyXI08txEmkYffk1x1sl1bfQ9HwNDw4Qh+FJHMbMYLxKjqtejD1e8v0OuNuHHXty/U57uvgAIN3MkAAAAAAAEWJAAAAAARcCQRcXAkEXAHzZtnh3WgqiWsHr5Pic9gMrc7HossEnFp8Gn8TUYHCKLcejaPOlutPbut7WMvyVLkb7C5akZWFoqxsacVaxGkMJYERy7fdkbmFG9/YZtCglwFUuWljA4GNOO7FW5vq31ZlNlb0LNQM+0SqGLVjzjx+ZXJ/v8i1OT/ehAt7ylw0kuolNc+L5ljEa9pLg+H+TBniXK8XpJcQtI2iqa8SpVDXRq2av7GvkXlPUFjIlIvYeEqko048ZOyMU67ZLLrLx5LV6Q8ub9prx4+VU5M/DHbeYDCKjTjTXJavq+bMkgk7enm27CLEgkAAABFxcCQQCBJBFwBIuQQBIuQQBVcNlIAm4IuAPIq8lY551rVpJdjvJZRSbvK9um9ZfAvYbAUqfqU4p83u3b82zznsXONFgMJUla0Wlpq9PmbihgkuOvyM/dKlGxKlzUU6SKpSREmWWyFVycixN/v8AUSkWnIhC3VkWJz95cqftGLNX0/aIWU1H++aMWooy158nb5lVSo3pfVfEsyfsYiVx1YtcPcVxmtLGNA2WWYCdWajBXb9yXV9i3j8HlO62ORZc8RNLhFWc326e09BhBJJJWS0SMTKcvjh6aguPGT6szDt48PGPP5eTzy/4kEXIuaMkgi4uBVci5FwwJFyCAJuLkXIuBVci5FxcJTci5FyLgVXFym4uBVchsi5DYFVwU3AHK+ELFbZalI816aZMt74lIsyk+oRpXORZkyd8ocgaRJlmT/dyqTLFSX74MCKk0YlSVu6LtSVzFlcaSorreXyLK7oyIwIVaG9bi+31ZeRXbaZHktTEPRWiuMmtF+bO/wAty+FCO7Beb5t9yrA0owhGMElGyaS7q5kHZhhMXFycly/ibi5ALswkpAEgi4uBIIbIuBNwU3DYEkEXIuBVci5FwBNyLkACbi5AAm4uQQBIIAHKN25lLfcA816amVyzN2/yAQKJMtTmAE6WpS7mPUYBKFlsoqSSTb4LVgGkiK09fMnO6jpH4v8AIvYOnZoArex7DlU96jSf8kPkjKAO+dPOvYQSCUIuLgARcXAAXIuABFxcACAAAAAAgABcXAAi4uAAu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ata:image/jpeg;base64,/9j/4AAQSkZJRgABAQAAAQABAAD/2wCEAAkGBxISEhUSEBIPEBUQEBAQEA8VEA8PEBAPFRUWFhUVFRUYHSggGBolHhUVITEhJSkrLi4uFx8zODMsNygtLisBCgoKDg0OGhAQGi0dHR8tLS0rLS0tLS8tKy0tLS0tLS0tLS0tLS0tLS0tLS0tLS0tLS0tLS0tKy0tKystLS0tK//AABEIAKgBLAMBIgACEQEDEQH/xAAcAAACAgMBAQAAAAAAAAAAAAAABAMFAQIGBwj/xAA5EAABAwIEBAMFBwQCAwAAAAABAAIDBBEFIUFRBhIxYRMicTJCgZGxFCNScqHB0Qdi4fAzQxUkU//EABkBAAMBAQEAAAAAAAAAAAAAAAACAwEEBf/EACYRAAICAgMAAgIBBQAAAAAAAAABAhEDIRIxQQQTIlFxMkJhsdH/2gAMAwEAAhEDEQA/APY1kLC2AUips1xC2ExWoWCFtmUidkoKkSlls15CZSFcRlC1a+62TCghCEACEIQAIQhAAhCEACEIQAIQhAAhCEACEIQAIQhAAhCEAChqcxbdbyvsEow3zKWT8HivSNlG3UkrGJ4d40fh8zmDsbX9eyaDluHKdLoZt3ZxmC4DPS1d2m8LmO5iD5SdLjQp+etAqJWA9Awn1IzXTkLiJ6B0Ez3PdzeLIXh24Onw6JJxpUi2OX2Sbl3ReQTkp2OVU0EosmBVAITNlEuY5t0wCqeKbdNMlyVVIhKBlbhRrdpWAbgLNkBZQYaLKwSsXQbRm6lZLuo1iy1OjGrGkJdr7KZrgU6diNUbIQhaYCEIQAIQhAAhCEACEIQAIQhAAhCEACEIQALF1FUTcoSD6u3VJKaQ8YNjNc7KyWdKtmP5m3OqRD81JvZaEdDzHKdpS0KnumQsidrlX4/Tc8XMOrPMPTVNF43C2PmaRuLLXvRkfxdnEPqLKejeerlUMcRK9rvce5g+BtdPRSd1zHe0dDA8Jtsio6acW6p2ObJUUjnlEtwVkFRNcpGlPZFomYVs4qIFbXTC0YWywFq9yDTYuWOZaXWQVhtGQVkOWt1H4maLCh1ku6kBSbXLdryE6kTcBpC0ZICt04gIQhAAhCEACEIQAIQhAAhCEACEIQBTYrOQSqwvPKZD7LQbf3O/hXWJUfPY6apavpG+GGW1FmjXsouLbOhZEopIWwKYmIF17ku665lSSRgEkXz0VfgNWXsff3ZHC2gFhYDsrUNukHemRh7tMls2MnqStwpGlFGWEUaaYomKRqaOhHs8/wCKm+FVO08QB476H6JSN5Oqsv6o0TjHHOzJ0TiD3a7Q/EBcfhmK8+RyIyI2UZxpnfifKCOyo5bp5kuXVc5BU8qZFcUqYOFnbtKkDlC0rZpVrOIZaVuFFGpQmQpklIyvN08Qq+pyKyQ0TcTW6qVs91XOcSt2Osl5FOI6+VRRSXKr62q6AKSjlRy2HDVlo16kDkmHKdj09k2ie6kZNbrmoA5Yc9MmI42PtN1lIRzWOSbjkBTqVk3FokQhCYUEIQgAQhCABCEIAEFCgmk0+f8ACANJpR7R6Dp/KjhiJu5wzcLAfhb/ACf8LSL7x1/cafL/AHOGvoNE7dKBw3D/AJZJ4z1a+/7K+jkVTXReFWu2njDh+Zpz+qY8ay5+tHc/y2WIlCyJVUisHc9k5E8nrl2QpGOFDzJD2U7HpAOG6YgI7pkybQtxLTCSmkba/lJHqM14jXRljudmRHyI2K99kbcEbgheJcQReHK9h917h8L5LJ9nT8V2miWgxDnaO3Uag7J37T3XHtnMbuZvxG4VpT1TXi9/hspuJ1pntEblM0pBr0zG5Mmea0ORlThLRlMNKoibNklWtTqhq23CGrQReylfKAk6qv5RcZ+iqcZfI15BJtoEpDVEdVztndHHqx1tS95u75bKzpJ1VtIPs/JTxOssQz2joGS3UrZ1TRTkIdUlPyI/WXn2lBqFRCr7qVlWDqt5g8VFtDUX+gTcUqomz55KwgmTKROcC8hlv16qZU8cysoJrjurxlZzThRMhCE5MEIQgAQhaSyBoJOQAuSgCOqm5Rl1OTfXdV5u48gJsP8Akdqf7fU/T1WkkrnOy9p/s6+Gz8R/3qm4IgxoA+epOpPdL2aTNaALDK2i3BUQctZpwxpc45NFygw53jivjiMBPt+Jl2jsQ8ntmPjZbMcCL9cl5rxHiz6moc92WfK1t7hjB0A+p9V13DFf4kQBNy3yn4LnlK2eisLjjTLvl/CFNFEdbrUElTMbuVgjZLG0DZMxqFjQpmp0TZOvJP6p04iqWv8A/qy59W5fuvW2leZ/1ronGOGVvuOLT6O/yFrQ2GVTPLp6kk2b81I1ltf1KSpZQMnZG6YMndYdidnv4KZiKVapo3KSORlhEUy0pKJyZY5UTJNE4KyRdRtKkCdCnO47h987dFx9RHnloV6bUxcwXDY5SeG64HW/wUMka2dnx8nhVROLU99sHU/NV8kmSraqqJFgf8qaOrhZ0MeIEqUVQIXNx1Ja35pylfzixNja9/5WmOFbLIz39N1gVAHQpKR7m5EW76H0UlON1hpa0tQb3urWGo7qiY4BSx1JTJkpxs6Jk6fhmtmFzsM903HWJ1IhKB1FNUh3qmVzVPUagq3pa0HI/NdEJ32ck8ddDyEBCoSBVFbUc7rDNrDmB779vgf1TOK1fhty9px5WjW5/wBulKdrIozJI4NawElxNvVyVmpDNLByi7s3OzcdtgOw/lD5FzVVxxETywtkkyN3AWaLb3TFFiHiC/6ahYmmbKEl2i9a5c/xXPK6Jwha59vKOUE5+8/LQez6k7KwfVWFr2JBJd+Bg6uP7KpfxS2Nh5GXOnZun+7kpZyS0UxQk3aVnlLoy1xDrg9wQf1XX8G0U9y8Rv8ADIvzEWFxtfqlMZxp8zuYxsB08oJ+i3oOKauKwDw4D3S0W9FzqrPVm5yhSSO5iKlVRg2Licc3LyG/mZe9j27K7jbdMjhlrszE7dNsULWKUBOhGxhhVNxlhn2ilkZ1PKS38wzCt2lbkXFjqmETp2fLtfTWvlYjL4qajpwWAldD/UTC3U1U4WsyUl7DbLuFycFU5gtY9Vm6O5Sjdn0LdbsKp46252GisoZLhQJOLQ9HIm43KsYU7C5OmTkh9hUwKVY5TNcqJkmSqmxyiD2nLQq4BWJIg4WRJWgjLi7PH6+7XFp0/VI8t+y7DirC+R3OR6+i5SV2wXP1o9fHJSjYtM/MNG6ejNrW+aThpje56/ROsQxmWdNVtI5ZBcd9PRbyUpHmjPO3b3h/Kq3BNUdbylYScfUStqFuySyfFJHUC7SGP/FofzBU9bA+F3LK0tOh6tcN2nVFGRkm69LNk9gpmVOY79FRNqwmqdx9o+gGwQM4HSU8tuhvuno57Lno57BMisyWqRGWOztMOrQfKT6KwcbLz+LE+U3v0U3EfFvLTWiP3klmNdlk4627C7vgN10wyX2cWXA07RdUv/szvk/64HGKPZ8n/Y4eluX4FUHF75KudtHES1jCDJY2L3aX2aLE3XUYfIyOkaacc4ZDeNoIu8gdCSepO+6pK1/KzxTH4csjT94yVr3OuBdp6dul0zJQlTsqq6maxrYKdoDI7+LLa3O7LmPoFV8NVR8Z7W3c25N73Fh0Pa/Qdguh4nwupdSfcBkZeA6UOdZ0TOUXF9T1ubqrwWmbS05Iu/lGbtZJP4+gSNU7K3yVIOK8U5G+C0/eSgGQj3Y9G9r/AEHdUkMh5bFIVMrnyOe+5c43cVMCegUJO2eljxcI0bOkCic4aLV7CMrHNLVDiPQLB6LnAKrw5hnk/I+ui9GgdkvFqOpJkDh7rgV7Fh8l2tO4CeJy/Jj0ywaVvdRNKkCqjjJGhSBRArcFaYUHGnDrayG1vOzNh2K8VrcJMbyxzSC3Iiy+iwqut4ehldzuaCT2WNPwtiyqOpFdXcOObm25HZRQwOb1BFl3KWq6Nrxsdwh4V4SXyG9M5lqnjesVtI6M53I0Kga5SaoqtlnG9MMcq+BybjcmTEaHGFbgqBhUoKohGa11EydhY8XuOuoK80xvBn0z7Obdjj5ZLeU9jsV6e11lmogZMwse0OBFiCslBT/kfFmeJ/4PHXtCj8O5XS8ScMPgu+O74z8XM9e3dc6XLmaa0z0oZIzVoZ8PIapeRi2ZOQsyyiywaiGnrXRuuCupgro6iMsls5rhbZzTu06FcRUPucumpTcby1uRTp0LkxqX8ma+gfTPs7zNJ8kvuuH7HspYahS0WKtcPDqBzsd1B02IOhUmJ8NyMZ41K41EPUgZyx+oHUd0VfRvOtTMOq8sls2pyuSubbWblTx1JcQyO73O6NH1OwS8SnFD+IVvlte1z1OVlJiUMUlhG/k8MlzCcwX8oaHX+H6qzoeFmhvPP967KzcwwHa2vxVtT4MwNIEbAD7vL+6daOXLKEtHPV7XGljbC50c0Lr8vM4R1EZsHNv02Nuy6rhjEXVvhxTQthFP4UoDiHGbl9gstkBkCcz0VHiGHGMEtHM3q9hzy7f7dJYdHd4awuIJDW29uIuPsndp3+aeMzklj0dnxLVvqZG0lMRy8wNRIMwAPd9VfQ4PEIxGWggC3dKYFhrKZnM8hriNT0Cf/wDLQ3tzj9bKyrtnPv8AtKWp4KgcbglvbqhnBsTRkc9yF0cFQx4uxzXehBUqPrh+hnnydNnFV3CwY0uADrZ6rz7GqWRzrNaWjfVe6kLmsbwAOu5g7kKc8dbRbD8inUjx37NyZL07h+ovE0/2hc3ieCWV3gTwIw3bJRTOvK1KKOgbIpmPScQTDDZVTORoYut2PS/Os8y2xaHWlSgpSKRMBMhGiShrWSt5mH1GoPdNLzenxF8Lg6M23GhHcLuMJxRs7bjJw9puo/wtx5OWvQy4XDa6HJog4WIvdc7X0RjPY9CumS9ZDzNITTjaJwnxZzkTk5E5ISNLTY6FTQyLmWjqassWuUzXJBsinjenTEobBQXkZhRNKksmsWhmN7Xt3vkQuP4h4MBvJTeU9TF7p/LsrOau8B/MfZOTh23V7DUNc0OaQQRcG+Vk34zVMxOeJ3Ho8RrC5ji1wLSMiCLEJN8pdrlqvVOJ8IpasG0kbJQPK8OGZ0Dt15RiFO+FxY8WLcux7hc7hR6uDKsi/TNvEHROYZSSzHyDy6vOTfhuoMCwozu5newDplzHb0XfU1MGgAAAAZALB8mRR0uynj4TyBdIc9A0furjAaSSkddry5hyfGR1G4O6mEZOZ3NuyYieWjPMJlrZyTlKSpuzTiDgemrB4sX3Mjs+do8rj/c3dcvw3w79mkka8h7mvLS8ZjLQLoZOIvssjSc45T5m6g6EfJRUDr+Y+8S75m/7onJOqMx/ZFNN68LRoyGVwNE0x7LdbHY5JeGZbTNBCEyUkIYuQBlmT9EcPUVMyOSqezzMe7r0FugaOiVr5OUHVQ4oTHHDS+869RP+Z3sj/dkRe7Hcbio/v/Rior5J387ibaN0AS/iPfJYZMZ1OpdsmooSG/BZhIAtrtusu+x1SWkMNqgCCCWO0e3L5jVdBguNeIfClsH+6R7Mg7d1xNc8fHbZVtNiLmv5s/uyCx17Wdfp31TRm4sH8dTieyIWsZuAdwCtl1nllNi+Dh4JaLHUbrn6fD+W98s+i7Sok5Wkrn54je+6hkijpxTdUKsu1TMesPYssCkirZK1ykCjC3anQrJBkU21yUaVK0rRGcEHAdepKdpahzCHNNiOhVTTEk59B+qsohoudM75xO0wnHGy+V1mu/R3orcrzkCxVph/EL47Nf52/qPQq8M3kjiyfH9iWmNQ2N1XsKtKyoZNHzMN9bahVIKWfdo3HdUydrk1AUixPU4WIZjsQUyijClVSLKfHKTnaRuqCK7GGMXIHQE3F75my6+rbcLmJ4PMVKa2dGKVqmQtaLZgH4ALn8TpmSP8ImweDyut7L7G3zsr6reQ3P5/yueoZ+eYnRmQ/Mep+SQ6YXtl9hVI2JgY3QWVtELhVsJOis6dp7ITIz/ZtEwtO42WZACNhqpT3VVjNZyMNupyATXQiXJnMY6DUVMULPZa/nedA1unxyC6+ngsFU8P4aWAyPzfIeZ3bYLoYhYJUiuWfi8NGx2Wk8tgpZJFUYjUnoM9B3KG6JxVslw6Lx52tOYYfEf6NzA+JskJpfFqppTmPE5G/lZl+xXQ08H2OlfI7/llHTZx9lo9L3VLhtHZvfqfVM1xSXpqkm2/Ov8Ao21wISFY1TSXCRqKq3VI2PFbFZXkmzjcbFGE0YqKqOFo8jT4knZjbfXIKvrK2y7j+m2GlsRqHizpz5dxEOnz6/JPii5PY2aX1wbOyCyhYJXaeQVeNT2s0epSkctxmo62TnefkFmJllzyds6opKJpJGdENammhbeGClo3kLLcLd0S0LVoGWqUKBqnC0xnBNsExC/PJCFys9Anml+iT8QE/O3wQhYwitFth77Dr2TTisIVF0c8/wComiKfp0ITR7JyH41IhCsQZFIVSYhFY3QhJIri7KDH5+SMnsVR8MU5LOYg3eS74E5fshCkdq1A62CKydiyWUIRCRpU1Fhc/FUcV5H87unuA7boQsY0FSLiI7KYPWULUIxWqlyUvD1GHOM8uTIvZv0LtT8EIWwVyFm6hr0ixGqNTLzHKNmUbd93FZOSyhDd7Y1VpFfWSWuuZxCpHX9EIU/ToxkfDeCvr6gNzEMZDpndLj8AO5XtUUbWNAFmhoAA0ACELtxKkcPy5uU6fSKPF+KYoch5j+iVpeIHytuLAO6ZZ2QhTlOVlFhgoJm7RfNTMcsIWE2MBbtKEJhTZyhcEIQYjRbhyEL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2" name="AutoShape 10" descr="data:image/jpeg;base64,/9j/4AAQSkZJRgABAQAAAQABAAD/2wCEAAkGBxQTEhUUExQVFRUXGBUZFRgXFxQVGBUYFRcXFxcUFhcYHSggGBolHBUUITEhJSkrLi4uFx8zODMsNygtLisBCgoKDg0OGxAQGywkICQsLCwsLCwsLCwsLCwsLCwsLCwsLCwsLCwsLCwsLCwsLCwsLCwsLCwsLCwsLCwsLCwsLP/AABEIALIBGwMBIgACEQEDEQH/xAAcAAABBQEBAQAAAAAAAAAAAAAEAAIDBQYBBwj/xAA9EAABAwIEBAMGBAUDBAMAAAABAAIRAyEEEjFBBVFhcQaBkRMiMqGx8ELB0eEHFCNScjNikhWCsvFzwtL/xAAZAQADAQEBAAAAAAAAAAAAAAABAgMEAAX/xAAlEQACAgICAgICAwEAAAAAAAAAAQIRAyESMUFREzIEIhRxkUL/2gAMAwEAAhEDEQA/APOQpWLmVOaFnLHU5jEsqNweHzHpulejtvSH4LBOqOAb5lbXg/BGsEb2k7qPgmDAAgLWYWhYWXQXMbj8f9iweChWDKSVBqlc5aoxSRCUm2DYmoGhYjxPxmAWg81oeO1yGkry/jBL3kgrskuKHxw5OyXgtTMZPMr0HgzSsBwOnlA6lekeH2SFjx7mbpaxl1QYrGgxD02IykFsRgkSwuErpKGqVEwlD3uUbVFVqrjHrmwpBDyqjjmKyMKsXPWP8T4yTkCAJaRn6zi4kndJrE5oT2oERzKaOoshR4emjAxBiJWNARmGYoKTbo5jUInSIcbUgLMYh0kq44vWVC5yoZ5diIULk8uUZcuBR0FROCkAKUoBoHIXIUrwu06JOy4ZRb6IQFJCPocNcUUOElK2Xjgn6POi9Jrl0Uk4BQNzJ6VIrQcIwsxZUuFeCQAtzwLDWUZbdFsSpORa8Nw8bK+o2hDYakiSIWyEaRGcrZNUqRceaG/6kzQkA8lIKnNU/HMOxwkgTzVCaXsdxWowtNwvOOM0Mri5h7jmiMdiXNcWhxHQ3BQXs3uIlY82Sz0MOJJFpwmjOVei8EowAstwLA6WW24fhyEMEd2dnkqosmMU7RATaQTqpgLYjz32QYmqAEAcQuVxndrYfNObShcEaGkqVohOaxPyoHWCYyrlaVhMY/M4nqtJ4lxUCBusuFxKb3RxrU9rbrjRCnoNuuJTfgKotgKcLjWJwCQCJsO1E1HQFyg2yhx9WAnQkmUPEqslAFqnxD5Kge9MQIXBNDVw1Ex1ZcxkiVzoTJlS06Bdroull4ClPIomvD+LKe30PwuHkq7w2HA2QmDolWlKAEik32bo4ow6J6bAul4Q1XE8kGajl0pUPGJgfZwFWYmtBV/WobBB1OF7lI3RnixeHaJeZ9F6ZwqhlaFmfDOAgCy3WFAAhLiXKVmqf6xSCKCIJQdRuUZhpum/zrSLGVsRn4t7Q7GWFlk+J491wZV3jMWqDEjOYUssqWjVgx+ytp4X2rtJVwMCJbTbAi7j9B99EZhcNlENjNz5IvBcGbMmXHckn8is3FspKaQXwzChsfF3kH6LSYWw5j5hVWFwDRpLT3J+sq2oNIF7/e61RVGPI7C2hCY+paBv9EUNEE8SZVKIA9NkKRSZIXSV1HWMDlDisRlEpmMrBolZbF8ca4kEoN0FbBeJ13VHk7bIQTyRYxNI7/RS0ww6EIWDgV5KOwwsiWYRpOoRjMGEJE3BNgoK7TuUV/Jp2Hwd0qYHAkpmFS8ZxA0V1XowCsdxJri9UsjLHIhe9C1aiVZhCn4fwp1QydFzkjoYJNgrKbnmGhXfD+B7uVxgeHtpp+KxAFhqkbNuP8dRKTiMN91uq5g8FudVb4bh4JzORzcIFJY23bNUsiSpFWymdgkaJm5VhXqbNChbTvdM14FTIRRA0CWToiS4KP24QoKbPNq/EwHQpsHiPamBosm699ZWy8K4KGg87nzUsnQuHEuRsuEUAAFoqDFT4NuiuKBV8SpD5iSpYQsXxCo6jWcL5HXB2B3C19Z6xfHqjmvHtWn2cj36cvBEyczB7zTHIOBjbRPJWLjm4bqx/wDNF5AFydOqvMDwaBLruP4Rt3KymB4xSbinOBBZFsloMibag9CAvQ+E4qlUE03B3Y38wopXJplMmV8U4rRBh+DHUlH0sKWKzohTuYIV1jSM7yyYJSbzRIYu02WT0QNkOIdshHAhPrG8p7DZFE2NZVlMq1BCjxFOLhC15c2yIr0ZPxZxgtORvmsnSxRNytPxXgTnu3lVdfw+9ukpZRZqwSx1srxiFKzFAJHhjxsVC7BPmIU+Jofx12WeDxW+YqypY4/3Klo4ZwHwlSNBGxUZLYnwwZoKfEHDdWmExjolY+kZKsPbkbp8afZPJhXgt+K8bDG3AWUrcaDjZqdVwVXEO1hqs8LwJrCN07bJrDsWBwftACWx3V01jWCymoYe3RFU8KEEh9R6KpzXu0UlHARc3KtxSAUVYQm4+wfJZGwQoa1UAEk2ChxmNDRAueirmYapUMv02CEpUBQvbJXYqTZdpU3O7IvD4CEZTw6VRb7G5JdA1DDDkp/5UcgiskJwYqULyPn+jhpcB1XofBKENCx2GqgmQFuOFVJaFju5bNOBfrZeUqgCnZiFUVcM0iZLT0JUHsnDR5nvPyK0KdDfGmXdaqs5xivmqNYNveP0H5og419MH2sQNHC3kQgeF0y8l7tXGew2HolyStaGhFRYV/0mlUgvptcRo6IcP+4XVFxQDB1WxUIDrtmQeokLY0Gqi/iNw4PwRqfipODgehs75H5JFCwPM4O0W3h/xW+wc/MOsH5rXUeLtdeV898DxJGhPqtdhsUSILnR0c5p9QZXfJKLphcMeVckqZ6+ce0CXODR1MenNJ2J9o3+m4EcwQZ6SFgeGGrE03sqf7awg9vasE+rXJPxDqTy9zH0Obh79PS59pTkBv8AmGrTHe0YJqnTNPVxzg4tIMhG4euVTYfH+2aHZmv5PaQQezm2cjaGI5pqYOUWiyr1bXUJrtDdV10OELH8do4hrgynndm+EATPRGxPj5urNF7YG8ppqA8l52zitZv4vVEU+P1NwCg5It/Fn4N42i07BJuCZOgWMb4rc2AWlWuH8UtgSDPZByROWGadUaJ/D2HZC1eEsKBp+JqZ3jvZF4biPtfgE9UrkheMkRf9EaLhVmJ4aQ8DYrT06JOq5UoBc1a0Vhae2A4fAFsbBHDDtHdPdUBEaFMpS46fsikkNJskpU1O4gC6jHIm/RQ18NuDKPXRLt7HOxHK6jfSc7opqFBH08OgrZzpFTS4cBsimYUDZWPsF0sCPEDmV/sl3LCKeAoKhsjQLIYunZFA+rCi/mhzXDUzxCl7sLU8FxegVJXwmYWsRoosDiCwwbFebd7N+OSWjetqyrLC0AbrJYPHyRK1eBxrSAB6qsJJvZXImo6JcZ7LKRUiDYgrNUcYwEtD7AkAwbx9hW2P4c59QEuAaAY1mTv6T6oPE+F/agNficQGCYYyo5jAb3DJgG8SrNxZmXJbWx9LiDG3NQDuYUfifHMrYKtTpuDnubADSCTcaJ1LwOwHMys/MNM4DxIuORQ2N8PVKZLnPptBOpJa3sC7TzMpox9C5H7PO8Hwyu0z7Kp/xK0OEbUESwjvA+qKx2OFIEPNN4I1Y9r4v/tJM9wg2cVo7lo5ZqjG/I3QliT7Ejm4aRd4LFubqWgf5sH5q8wPGw03e3/k38is1hiyoJYHv/wa549QIRzeGOI/06w6+ycfkHSujjS6Y7ySkto0LsTgXnM5zKdQ6vpuNN57uZGbsZC7WrESG1GYhpBllRppOv8A72tyEdMo7rPUWUQSPasDhq2pTqsI7zP0UxFUxlNN06FryPkaS0K0ZJVZZ4fi2DZUgOxGGqCc1Eve+k+QYIkuDOcscI5HRVGI4mX16UYyAXsvkquDQTlc1rriDOpAFtOYeI8KVX1BWe5znNIIzV2w2NA1v8vACidg8+IbQy5qh9m8jOXMJc7K3M3K0E+Wh6pr5PZPo0/irBNr4irFVgfRaxrmht5ILm5stpJJGn4Ssl7EhX9LxDUdcNwwHtHU3NZSqAzTcabjHt8oJDeWkGNlo+F8Dw1YGpkcQSbOJbBNzZsSZPyU8kbejTh/IlBJPo87fROZWHDeEVax90QOZ0XpLPC+H2pt9CfqUR/0/JZth6BSeN+S/wDIszuC8LsYAXy49dFcUabWWaAOysKdC1wk7DwbBMopdEZTb7B2HoumiSiqdJEsop0SboqX4MJ9KnFtFaOopvsUKO5FW7CEGfvuEWykABO4uiHUyNFCKRmSuo5uySlTCmhMzAKKpiAERCSo5V2JxeXVZzxL45oYf3TUbm5Tp3WBx3j1j3XqSOQsizkek4vjrRvKq8T4nA2vsN1kcDxMYi1IFx+Te5Wj4V4ej3n+85SlPwjTDGu2JuPq1TpARjcM4hXGD4aBsrIYRKot9jvIlpHidershS2UnGTKQssKGQ6nWLSr3hvEoIus+4plCvfsnSsvDL4Zv2cUzQpm42+qxtLGRuiGY4xqnVl4uKPQcBigYkq9DAWrzHA4qCDJWlw3iykxsVHDyufQLRjnWmZs8L3Ehx3C6TKkVR7TdpflJgnQkATGl/zTWCi34aTB2aFT8a8SU61Vvsw4NaCJcAJmNIPTdcbjBClPI+TVjYsGPim1s0VLGjRXOAxDeaxAxBiQp8KXOiXaXRjJopLHCWro33EeDUcSwCqwOj4XCzm9nC8dNF5Px2u/C4h1FtH2bmmxc99Vr2n4XsgsIB6zeRsvVuC43M0Am4WM/i5TbGHqD4w5zepYRm+RA/5FaJSfG0efGEXPjIj4E+u8A1KrGjYBrifMvLvqrrCeHR/MDEhzTU92+QXy6TCwfCuMgESV6Z4dxzajbEHnBlTw55N0y+b8OChyW0ZvH+DRQpl8hrZfUq1aYc94Lg6X+z/FrEAiLHYrS+BOP0sTTc0Zv6cNBeRmqNiBVcALOJBkdRzWgIBEbLxR2J/kcbVZTzQyo4EWADTcAGb2I2CrPI47I4cOOSak6fg9zbiWhJxzbLA8M8bUyBLgDyVxS8WUj+MLlli12CX48o9GnaAuVGqibx6mdHBOdxym0SXtA6kI8kTcJFw0hP8AaLK4rxphWfFXpj/uB+io8b/E7CN+Fzn/AOLT+cIckK4s9FdXChfigF49j/4rk2pUT3e4D5CVRYn+IOMdplb5EruQKR7vV4gBuoK2PAEkgLwCp40xhP8AqegCFxfHK9X/AFKjz0kgegRsB7Fxvx5haE5qgc7+1tz8l5j4n/iXXryyj/SYd/xHz2WZeGHUXQ1WkxA4BqPLiSSSTqTdaHwp4UfinZnS2kNTu7o39Ud4T8FPxLw54inryLv0C9iwGAp0WtY0AEWgwIjskcvRaGPzID4JwmnQYGU2hoH3J5laHC0FG2gdhHRWGGpQhGNFJsno0UQKYTWuTHVbqpnbPntxXCU8091G9sBeYarGVqsCBqVGxsJrWzdPcfkrpVoVb2czxoVw4h2x+iYTK7SolxgBNQeTRJSL3mS4kd4CnDTsjKNCBopDTvZcSc3YE1pBRLMRA1UrqXTWyhdSlCikc0kFUeKgCHH0kp548G/CCe9v1VXUw3omGgAEUF5pFyzxbXBhmUHnBKE4zx+tXAbVqZgLxDQAfIIFtEMEnyQvsz5lPYtuTtk9OplMreeBOL0iDTLgyoSC0OIbm5tBNp0Xn+W6RoJdJ2V5y48T3fGcUFCk+pUBDWNJMiNNBJtJNgNyV4lisYa9WpWfGao4uIGgnQeQgeSjAe4hpc4gbSSB2BRjcGBZDLkvRNdgbWSu+y/ZHswglSMw5+cKFj2CYbDu1kjzKlrYcxM+qvqGBAHNCcbblYABBJMdArJaIudsxdejLiUwYVWwouJuFKMLFo7dVS6EopmYMnRNdhzor6rhgBIt9/JBPpboxlYGivFHomPiFYFhQNcbRf68keQKA6rwtV4L8ImsRWqtOQfAD+I/3EclaeDvAuciriG21bT/ADd+i9Tw2FAEAWXbZSMVHbKfhlD2UiNfuys8NhzOaZnfceSK/lERRoQZRjCissqeztJob9/dlIFxwjVZfxZ4ypYVpa336mzRt1PJPVGeUrLPxJ4ko4SmX1XR/a0fE48gF4rxH+JeNfVc5jgxhPutgHKNAJ3KrOOcVq4moX1XEkzA2HQKlcV1iUbaoOSDxDZIG26sHRy/9hCMHvOP3bb5LzoezU96G5E2pSU64BIVLHoE9krThuHAaSd0PQokkDmVoRSDQB5fqnTJZHWgKoyNJjdO/ljlJHT0RzaN9JnYbX0UOTqQRqNrRt96otkQF1OdfLpO6mOGgxNgPqJSNCTc9vL91LSMZrX/AC80BiOrSjbXn99kPSw+bYI+o6bRc7WItCnxUU2dSLA9d+yIEZ7HNl0N0Cip0v2/RECiRPytqFI6nrF7TyhJZqSoGazeEhSsjG4a/MH7unUMIXunbfl2RTXYJOkNwWFgZhr+SOw2Hkd0Vh8IZv8AtfREsw4DjBtqoynsVLQGzDgTa3RH8L4fJnYX56pzKYtYzt57K7pYfLYTEX2HX0hHG02CfQLUwwAmLX16fZWVx5zP5j8K13F6hbSMAZjIiY+/3CyGSSATDhrGluqs3ZNIjbTHLS/b9kiLaT+SIzRBNuZj0KGqV2zAMj7lckGwOsAdtPQoCqwDoiqtcAGR99k7hvDn4g+7IbN3b+Sbo6MXJlYyg6o4NYCXH7k8luvC3hIU4qVfffz2b2H5q+4HwClSbDWidzqT3Kv24fp9/qnUW+ylKP8AZHhqQiys6FFQYWkiy+FWKojNj3NCExWNbTaSSABqTYBUXiTxTTw4LZzVNmA/Nx2C8z4txWviXTUd7v4WN+HtG/muckhK9mk8T+Os2anhzzBqcv8AEfmvPa4MlziSSbmZnuUbVA5Rr5ITEOACRyDVlfiREoLyVlw/hNTEvimDE3dFh+pXp/DvAzG02tIkgXMTKRv0UjG+9GZxLYGnL9ih2UYA579eqKLM5yzEaAzfpP5Hmu022v3H5/fVZI6RaO3YGaV+ia6iicsASLcwu5Y6GYTWOd4XQJqC0xeOfZaOrSDgJEbwDBPXoo+D4QtBdMZo6mL7ASN0fWZJgwXAnvHPqFSPRlyO5aKfEgBpynLcdZ7+ShpEnlfU8v1VrXw2k2JNwPn+XohzlEyQRHwxaRr5XRoUAfQcBcEE6dOa7RO1+UxsLo19TNZtwB1tz9B9PVzD+PNcZQNddbwLCxv+6JxBSwpc6xAA1J11UHFWEOAd8TQJ7O3HrorAYgAScu8kzqYHmIv69FSYzFF73uNxMAXgjRseQCWXRTErZJRpzrp0vF4sp6uE3Ex+XkhqL2gA2ggEjeQdCDoUfSq2m82I3A5jtqpNmpI4KAiRb5+fbzRmBwgAE2BMuEWk7fJDxmIEi9ydNfwn7ixVs0ABw5XP6hLJuicq5DsupIEH5HoPRRuZrI2v1G3zhFU6jtiI8ocDY84Ki7jS8jUdeoU2gWF8OojNNzlFo28/I+iNe8co7Hca/kVHg35Wai5Bnz39B6p9Z+VhecpiSeVufLQjzWqC/UhJ2zO+JqxLxTH4RYk77/p5KkIcbmPlb9VPVqNc8zIMy7l1g+hlCYimWx+I7wSPn2VErYu6I6jzoZGncRoD0QGKqAEXknYb9uvTqnY3EgNJkjnNp11C0PhXwyXNbWfDs12gQQAR8yik30NFK9ldwXwvUrGXCBrB+7rdYHhHsQBaNLCFd8PwoaLBdrvzGBoFf4klbKrI0+Meh2Gpo40xCFZYXVPxvxNToAgnM7+0fmdkeib2XFfFsptJc4ADUkwsF4j8aOdLMN7oNjUI/wDEfmVS8U4hVxTjnILZAawEgTy6nqgDQy2gyDee8gHfSfu6RyEbI4ze84hx3kmST3Tm1AB2JIA1B3XS6B8POAbEdROoQOKxgykdb/ufT0UnsJHiq7QeXeTKM8P8BdiXAvtTkd3efJE8B8PmqRUqA5T8LTq7qV6Lw3hjmAQ0dkUnLouoKKuRPwjhbKbQ1jQAOQCum0FFhRKODlZRSITbbPGMGJBdqHE97bmen0XKhg5tj6WsDG0op7mhp90Re7ZaRJG1wWjkIPyhr8sgZyGydW9QGEFpOog+XpjcfRaMklTB6bJJA1MmDazRJjsFzC087g3UnQ3mbQUT7I86bj7x1AOUGLh0ETNgdQVYcF4cTUlzCAAfe2BGonpc/cpeL9Bc1Vlq+GMJyn3GibkCYaJGUe9OnmuU2kCZIuByIkxcam5j1HRSvYCCSTa4J3Bn3Re83+9YmEgwIBI0iJzC/cbfqLCplE+gDqffvr1kxPpfr6wOpNI+ETuBad7nXn6KV1N97SPWxiRO4v8APrdrhFnCLAy6TpEFoJ0FwTsB5gnAzqIAzATpaDAAgTGvP70jxJhps24Nuo2HPWex9Z82YCM18sGLgmQB1bDfmOikd70Na4AzNouJ90x2j535BbCBUqTWsc4mWifduIIkDUc7/ZVJTJu3UkE9C2fib1/RXfEWltMCL6HoALie+XlrsqvDU4YLGQZHUC4PlB9PRWXx+xMptESBp8XPv97KfKII0lsTycDYHrE/tdNZTBnS4JFrg3BHofvcgtiMurWS24vABAPMchby2myyZzBias8gQ7WWydY3FzcK4boIdPPrFjfdpElAcIPuvc7dwyg6tBF2t3gF2m3SyLy5RMe7YutoTOgAvM/Pspz7IXZMHWtvbkMx0IPUXSrVd72kSNQNx1i3p2TJFrzIF9jPwyR/lr/7TsE2XNI0uRI2b8TTzt0/RBK9Bst6BgfhMCDAgWhpvzEtKreP4kCjBhpcQIki4dJAsbHIfXvB5mDMkEhsWiD7hjr7zPTfRUviouLGABgFydy33WESIiPi6a6bazOUTqoNiAdLz8JIloO+mk67aJtd4MXgj7Btra/qmFgdBMyCd5AvmtEmL3nMD1+IIUYAaSRA3MZQTmzAg/DcG06u7k0vAbZRcXolzjETvaOcequfBXjE4QihigfYz7lS5NP/AGuG7Oo07aNrYeTsdbCT7v5CQYPXb4UqOAYdmuuBAiwIM6a379OjRbi7C6Z6Q3j9KqP6TwWkfE0i/ZdqcaoUhd7R0Bk+guvNKPCKTTJa7VpGhtJFrQRbf90Z/KUwRAymQdLG9hfbaOSf5NlOS40kaDi/iZ75bSaWDd5gnWPh25c1nmtgkEFxduZN+YcBJP790XTaJBILbgWIJJ2yu2NxY87LmJESSHDQxANzIMjn6aRopudsQgdTBGx52Ankb62mCo6ouIIDh+IaW00uD+3QLtQQc8kyCC3r/cBvse/ZPbIgZgROs2JcAQ3YbmG6yOd0LAVmNa4C5uL65rxIPfRUmAJq4mm1wzS7S14BMT5K74lqRaIi1t++sz9Oqz1bCva4OYS1zTLHN1BFxbnZch0/J7hwPhxsXRPTQDkOivqrwxsAXKwPhv8AiHSNCK7TTqtgGGuc2of7mEAx1B06o3E+OKMFzM1QjkCNdNf0K0xcYqkK3Kbtmpa8Mbc952WfxPjPDtcW5yY3DSR5GLrLY3i1euTmjJMZBca66y4wNfsh+zOwJGxnX1apzyUFFhx1oFRsACXOmLT/AFCL87Kowd2Gb/H/AOJP1ukks+T7F4fUno3aCb/06ut/hNvSB6K/4G7LhnZfd946W/Ezl3PqkkqQMubpmiFMOa8kAkGrEiYhto7KprulzpvLqc+cT6wPRJJUydkYCj3af+QHkYkfM+qkYJeJ/wBvzZf6D0SSU12U8ANVonTZv/m0fQkInFsAe4AAAOqQBYD3ahgDb4W+g5JJLglR4hEVQBoW3HNBU3Xb/i36BJJJPs04vqFN+Jp3NOT1Mi563KgmJi1j8i+PSB6LqSR9lPDD8FZhjY1I/wCDj9UZTvSaTcnXr77x9AEklLJ9iEeiB+//AMU+YBIPebo3h3+oOzvm1wPySSQj9kdLoMef6c7+01/7mD6WQfjWmA9sAC3If3P/APy30CSS1f8AP+EfJlq3wnu350w4/O/dTVLtk3Pspnr7KmZ7yTdJJc+jiupvMTJmB9SPpZdxTiCYMe6DbmXwT3gAeSSSPgI9lQhroJv7Ob6yRM91YNuaU3lrZm82Jv6D0C6kiu2cxuUGLa02T190G/O5JUec3udBvzJB9QB6JJJH9mHwR1nEF4BgQDHUsBnvJPqpXsGd4gRLrRazmAfIkJJIeA+Srqn3u+Wet3C6FqNGd4gRmH1d+gSSTL7ACqFMEU7D4Rt/tciqDRk/4/UhJJchjjxfy/8Au4fQD0UR+oBPciSUkkUB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4" name="AutoShape 12" descr="data:image/jpeg;base64,/9j/4AAQSkZJRgABAQAAAQABAAD/2wCEAAkGBxQTEhUUExQVFRUXGBUZFRgXFxQVGBUYFRcXFxcUFhcYHSggGBolHBUUITEhJSkrLi4uFx8zODMsNygtLisBCgoKDg0OGxAQGywkICQsLCwsLCwsLCwsLCwsLCwsLCwsLCwsLCwsLCwsLCwsLCwsLCwsLCwsLCwsLCwsLCwsLP/AABEIALIBGwMBIgACEQEDEQH/xAAcAAABBQEBAQAAAAAAAAAAAAAEAAIDBQYBBwj/xAA9EAABAwIEBAMGBAUDBAMAAAABAAIRAyEEEjFBBVFhcQaBkRMiMqGx8ELB0eEHFCNScjNikhWCsvFzwtL/xAAZAQADAQEBAAAAAAAAAAAAAAABAgMEAAX/xAAlEQACAgICAgICAwEAAAAAAAAAAQIRAyESMUFREzIEIhRxkUL/2gAMAwEAAhEDEQA/APOQpWLmVOaFnLHU5jEsqNweHzHpulejtvSH4LBOqOAb5lbXg/BGsEb2k7qPgmDAAgLWYWhYWXQXMbj8f9iweChWDKSVBqlc5aoxSRCUm2DYmoGhYjxPxmAWg81oeO1yGkry/jBL3kgrskuKHxw5OyXgtTMZPMr0HgzSsBwOnlA6lekeH2SFjx7mbpaxl1QYrGgxD02IykFsRgkSwuErpKGqVEwlD3uUbVFVqrjHrmwpBDyqjjmKyMKsXPWP8T4yTkCAJaRn6zi4kndJrE5oT2oERzKaOoshR4emjAxBiJWNARmGYoKTbo5jUInSIcbUgLMYh0kq44vWVC5yoZ5diIULk8uUZcuBR0FROCkAKUoBoHIXIUrwu06JOy4ZRb6IQFJCPocNcUUOElK2Xjgn6POi9Jrl0Uk4BQNzJ6VIrQcIwsxZUuFeCQAtzwLDWUZbdFsSpORa8Nw8bK+o2hDYakiSIWyEaRGcrZNUqRceaG/6kzQkA8lIKnNU/HMOxwkgTzVCaXsdxWowtNwvOOM0Mri5h7jmiMdiXNcWhxHQ3BQXs3uIlY82Sz0MOJJFpwmjOVei8EowAstwLA6WW24fhyEMEd2dnkqosmMU7RATaQTqpgLYjz32QYmqAEAcQuVxndrYfNObShcEaGkqVohOaxPyoHWCYyrlaVhMY/M4nqtJ4lxUCBusuFxKb3RxrU9rbrjRCnoNuuJTfgKotgKcLjWJwCQCJsO1E1HQFyg2yhx9WAnQkmUPEqslAFqnxD5Kge9MQIXBNDVw1Ex1ZcxkiVzoTJlS06Bdroull4ClPIomvD+LKe30PwuHkq7w2HA2QmDolWlKAEik32bo4ow6J6bAul4Q1XE8kGajl0pUPGJgfZwFWYmtBV/WobBB1OF7lI3RnixeHaJeZ9F6ZwqhlaFmfDOAgCy3WFAAhLiXKVmqf6xSCKCIJQdRuUZhpum/zrSLGVsRn4t7Q7GWFlk+J491wZV3jMWqDEjOYUssqWjVgx+ytp4X2rtJVwMCJbTbAi7j9B99EZhcNlENjNz5IvBcGbMmXHckn8is3FspKaQXwzChsfF3kH6LSYWw5j5hVWFwDRpLT3J+sq2oNIF7/e61RVGPI7C2hCY+paBv9EUNEE8SZVKIA9NkKRSZIXSV1HWMDlDisRlEpmMrBolZbF8ca4kEoN0FbBeJ13VHk7bIQTyRYxNI7/RS0ww6EIWDgV5KOwwsiWYRpOoRjMGEJE3BNgoK7TuUV/Jp2Hwd0qYHAkpmFS8ZxA0V1XowCsdxJri9UsjLHIhe9C1aiVZhCn4fwp1QydFzkjoYJNgrKbnmGhXfD+B7uVxgeHtpp+KxAFhqkbNuP8dRKTiMN91uq5g8FudVb4bh4JzORzcIFJY23bNUsiSpFWymdgkaJm5VhXqbNChbTvdM14FTIRRA0CWToiS4KP24QoKbPNq/EwHQpsHiPamBosm699ZWy8K4KGg87nzUsnQuHEuRsuEUAAFoqDFT4NuiuKBV8SpD5iSpYQsXxCo6jWcL5HXB2B3C19Z6xfHqjmvHtWn2cj36cvBEyczB7zTHIOBjbRPJWLjm4bqx/wDNF5AFydOqvMDwaBLruP4Rt3KymB4xSbinOBBZFsloMibag9CAvQ+E4qlUE03B3Y38wopXJplMmV8U4rRBh+DHUlH0sKWKzohTuYIV1jSM7yyYJSbzRIYu02WT0QNkOIdshHAhPrG8p7DZFE2NZVlMq1BCjxFOLhC15c2yIr0ZPxZxgtORvmsnSxRNytPxXgTnu3lVdfw+9ukpZRZqwSx1srxiFKzFAJHhjxsVC7BPmIU+Jofx12WeDxW+YqypY4/3Klo4ZwHwlSNBGxUZLYnwwZoKfEHDdWmExjolY+kZKsPbkbp8afZPJhXgt+K8bDG3AWUrcaDjZqdVwVXEO1hqs8LwJrCN07bJrDsWBwftACWx3V01jWCymoYe3RFU8KEEh9R6KpzXu0UlHARc3KtxSAUVYQm4+wfJZGwQoa1UAEk2ChxmNDRAueirmYapUMv02CEpUBQvbJXYqTZdpU3O7IvD4CEZTw6VRb7G5JdA1DDDkp/5UcgiskJwYqULyPn+jhpcB1XofBKENCx2GqgmQFuOFVJaFju5bNOBfrZeUqgCnZiFUVcM0iZLT0JUHsnDR5nvPyK0KdDfGmXdaqs5xivmqNYNveP0H5og419MH2sQNHC3kQgeF0y8l7tXGew2HolyStaGhFRYV/0mlUgvptcRo6IcP+4XVFxQDB1WxUIDrtmQeokLY0Gqi/iNw4PwRqfipODgehs75H5JFCwPM4O0W3h/xW+wc/MOsH5rXUeLtdeV898DxJGhPqtdhsUSILnR0c5p9QZXfJKLphcMeVckqZ6+ce0CXODR1MenNJ2J9o3+m4EcwQZ6SFgeGGrE03sqf7awg9vasE+rXJPxDqTy9zH0Obh79PS59pTkBv8AmGrTHe0YJqnTNPVxzg4tIMhG4euVTYfH+2aHZmv5PaQQezm2cjaGI5pqYOUWiyr1bXUJrtDdV10OELH8do4hrgynndm+EATPRGxPj5urNF7YG8ppqA8l52zitZv4vVEU+P1NwCg5It/Fn4N42i07BJuCZOgWMb4rc2AWlWuH8UtgSDPZByROWGadUaJ/D2HZC1eEsKBp+JqZ3jvZF4biPtfgE9UrkheMkRf9EaLhVmJ4aQ8DYrT06JOq5UoBc1a0Vhae2A4fAFsbBHDDtHdPdUBEaFMpS46fsikkNJskpU1O4gC6jHIm/RQ18NuDKPXRLt7HOxHK6jfSc7opqFBH08OgrZzpFTS4cBsimYUDZWPsF0sCPEDmV/sl3LCKeAoKhsjQLIYunZFA+rCi/mhzXDUzxCl7sLU8FxegVJXwmYWsRoosDiCwwbFebd7N+OSWjetqyrLC0AbrJYPHyRK1eBxrSAB6qsJJvZXImo6JcZ7LKRUiDYgrNUcYwEtD7AkAwbx9hW2P4c59QEuAaAY1mTv6T6oPE+F/agNficQGCYYyo5jAb3DJgG8SrNxZmXJbWx9LiDG3NQDuYUfifHMrYKtTpuDnubADSCTcaJ1LwOwHMys/MNM4DxIuORQ2N8PVKZLnPptBOpJa3sC7TzMpox9C5H7PO8Hwyu0z7Kp/xK0OEbUESwjvA+qKx2OFIEPNN4I1Y9r4v/tJM9wg2cVo7lo5ZqjG/I3QliT7Ejm4aRd4LFubqWgf5sH5q8wPGw03e3/k38is1hiyoJYHv/wa549QIRzeGOI/06w6+ycfkHSujjS6Y7ySkto0LsTgXnM5zKdQ6vpuNN57uZGbsZC7WrESG1GYhpBllRppOv8A72tyEdMo7rPUWUQSPasDhq2pTqsI7zP0UxFUxlNN06FryPkaS0K0ZJVZZ4fi2DZUgOxGGqCc1Eve+k+QYIkuDOcscI5HRVGI4mX16UYyAXsvkquDQTlc1rriDOpAFtOYeI8KVX1BWe5znNIIzV2w2NA1v8vACidg8+IbQy5qh9m8jOXMJc7K3M3K0E+Wh6pr5PZPo0/irBNr4irFVgfRaxrmht5ILm5stpJJGn4Ssl7EhX9LxDUdcNwwHtHU3NZSqAzTcabjHt8oJDeWkGNlo+F8Dw1YGpkcQSbOJbBNzZsSZPyU8kbejTh/IlBJPo87fROZWHDeEVax90QOZ0XpLPC+H2pt9CfqUR/0/JZth6BSeN+S/wDIszuC8LsYAXy49dFcUabWWaAOysKdC1wk7DwbBMopdEZTb7B2HoumiSiqdJEsop0SboqX4MJ9KnFtFaOopvsUKO5FW7CEGfvuEWykABO4uiHUyNFCKRmSuo5uySlTCmhMzAKKpiAERCSo5V2JxeXVZzxL45oYf3TUbm5Tp3WBx3j1j3XqSOQsizkek4vjrRvKq8T4nA2vsN1kcDxMYi1IFx+Te5Wj4V4ej3n+85SlPwjTDGu2JuPq1TpARjcM4hXGD4aBsrIYRKot9jvIlpHidershS2UnGTKQssKGQ6nWLSr3hvEoIus+4plCvfsnSsvDL4Zv2cUzQpm42+qxtLGRuiGY4xqnVl4uKPQcBigYkq9DAWrzHA4qCDJWlw3iykxsVHDyufQLRjnWmZs8L3Ehx3C6TKkVR7TdpflJgnQkATGl/zTWCi34aTB2aFT8a8SU61Vvsw4NaCJcAJmNIPTdcbjBClPI+TVjYsGPim1s0VLGjRXOAxDeaxAxBiQp8KXOiXaXRjJopLHCWro33EeDUcSwCqwOj4XCzm9nC8dNF5Px2u/C4h1FtH2bmmxc99Vr2n4XsgsIB6zeRsvVuC43M0Am4WM/i5TbGHqD4w5zepYRm+RA/5FaJSfG0efGEXPjIj4E+u8A1KrGjYBrifMvLvqrrCeHR/MDEhzTU92+QXy6TCwfCuMgESV6Z4dxzajbEHnBlTw55N0y+b8OChyW0ZvH+DRQpl8hrZfUq1aYc94Lg6X+z/FrEAiLHYrS+BOP0sTTc0Zv6cNBeRmqNiBVcALOJBkdRzWgIBEbLxR2J/kcbVZTzQyo4EWADTcAGb2I2CrPI47I4cOOSak6fg9zbiWhJxzbLA8M8bUyBLgDyVxS8WUj+MLlli12CX48o9GnaAuVGqibx6mdHBOdxym0SXtA6kI8kTcJFw0hP8AaLK4rxphWfFXpj/uB+io8b/E7CN+Fzn/AOLT+cIckK4s9FdXChfigF49j/4rk2pUT3e4D5CVRYn+IOMdplb5EruQKR7vV4gBuoK2PAEkgLwCp40xhP8AqegCFxfHK9X/AFKjz0kgegRsB7Fxvx5haE5qgc7+1tz8l5j4n/iXXryyj/SYd/xHz2WZeGHUXQ1WkxA4BqPLiSSSTqTdaHwp4UfinZnS2kNTu7o39Ud4T8FPxLw54inryLv0C9iwGAp0WtY0AEWgwIjskcvRaGPzID4JwmnQYGU2hoH3J5laHC0FG2gdhHRWGGpQhGNFJsno0UQKYTWuTHVbqpnbPntxXCU8091G9sBeYarGVqsCBqVGxsJrWzdPcfkrpVoVb2czxoVw4h2x+iYTK7SolxgBNQeTRJSL3mS4kd4CnDTsjKNCBopDTvZcSc3YE1pBRLMRA1UrqXTWyhdSlCikc0kFUeKgCHH0kp548G/CCe9v1VXUw3omGgAEUF5pFyzxbXBhmUHnBKE4zx+tXAbVqZgLxDQAfIIFtEMEnyQvsz5lPYtuTtk9OplMreeBOL0iDTLgyoSC0OIbm5tBNp0Xn+W6RoJdJ2V5y48T3fGcUFCk+pUBDWNJMiNNBJtJNgNyV4lisYa9WpWfGao4uIGgnQeQgeSjAe4hpc4gbSSB2BRjcGBZDLkvRNdgbWSu+y/ZHswglSMw5+cKFj2CYbDu1kjzKlrYcxM+qvqGBAHNCcbblYABBJMdArJaIudsxdejLiUwYVWwouJuFKMLFo7dVS6EopmYMnRNdhzor6rhgBIt9/JBPpboxlYGivFHomPiFYFhQNcbRf68keQKA6rwtV4L8ImsRWqtOQfAD+I/3EclaeDvAuciriG21bT/ADd+i9Tw2FAEAWXbZSMVHbKfhlD2UiNfuys8NhzOaZnfceSK/lERRoQZRjCissqeztJob9/dlIFxwjVZfxZ4ypYVpa336mzRt1PJPVGeUrLPxJ4ko4SmX1XR/a0fE48gF4rxH+JeNfVc5jgxhPutgHKNAJ3KrOOcVq4moX1XEkzA2HQKlcV1iUbaoOSDxDZIG26sHRy/9hCMHvOP3bb5LzoezU96G5E2pSU64BIVLHoE9krThuHAaSd0PQokkDmVoRSDQB5fqnTJZHWgKoyNJjdO/ljlJHT0RzaN9JnYbX0UOTqQRqNrRt96otkQF1OdfLpO6mOGgxNgPqJSNCTc9vL91LSMZrX/AC80BiOrSjbXn99kPSw+bYI+o6bRc7WItCnxUU2dSLA9d+yIEZ7HNl0N0Cip0v2/RECiRPytqFI6nrF7TyhJZqSoGazeEhSsjG4a/MH7unUMIXunbfl2RTXYJOkNwWFgZhr+SOw2Hkd0Vh8IZv8AtfREsw4DjBtqoynsVLQGzDgTa3RH8L4fJnYX56pzKYtYzt57K7pYfLYTEX2HX0hHG02CfQLUwwAmLX16fZWVx5zP5j8K13F6hbSMAZjIiY+/3CyGSSATDhrGluqs3ZNIjbTHLS/b9kiLaT+SIzRBNuZj0KGqV2zAMj7lckGwOsAdtPQoCqwDoiqtcAGR99k7hvDn4g+7IbN3b+Sbo6MXJlYyg6o4NYCXH7k8luvC3hIU4qVfffz2b2H5q+4HwClSbDWidzqT3Kv24fp9/qnUW+ylKP8AZHhqQiys6FFQYWkiy+FWKojNj3NCExWNbTaSSABqTYBUXiTxTTw4LZzVNmA/Nx2C8z4txWviXTUd7v4WN+HtG/muckhK9mk8T+Os2anhzzBqcv8AEfmvPa4MlziSSbmZnuUbVA5Rr5ITEOACRyDVlfiREoLyVlw/hNTEvimDE3dFh+pXp/DvAzG02tIkgXMTKRv0UjG+9GZxLYGnL9ih2UYA579eqKLM5yzEaAzfpP5Hmu022v3H5/fVZI6RaO3YGaV+ia6iicsASLcwu5Y6GYTWOd4XQJqC0xeOfZaOrSDgJEbwDBPXoo+D4QtBdMZo6mL7ASN0fWZJgwXAnvHPqFSPRlyO5aKfEgBpynLcdZ7+ShpEnlfU8v1VrXw2k2JNwPn+XohzlEyQRHwxaRr5XRoUAfQcBcEE6dOa7RO1+UxsLo19TNZtwB1tz9B9PVzD+PNcZQNddbwLCxv+6JxBSwpc6xAA1J11UHFWEOAd8TQJ7O3HrorAYgAScu8kzqYHmIv69FSYzFF73uNxMAXgjRseQCWXRTErZJRpzrp0vF4sp6uE3Ex+XkhqL2gA2ggEjeQdCDoUfSq2m82I3A5jtqpNmpI4KAiRb5+fbzRmBwgAE2BMuEWk7fJDxmIEi9ydNfwn7ixVs0ABw5XP6hLJuicq5DsupIEH5HoPRRuZrI2v1G3zhFU6jtiI8ocDY84Ki7jS8jUdeoU2gWF8OojNNzlFo28/I+iNe8co7Hca/kVHg35Wai5Bnz39B6p9Z+VhecpiSeVufLQjzWqC/UhJ2zO+JqxLxTH4RYk77/p5KkIcbmPlb9VPVqNc8zIMy7l1g+hlCYimWx+I7wSPn2VErYu6I6jzoZGncRoD0QGKqAEXknYb9uvTqnY3EgNJkjnNp11C0PhXwyXNbWfDs12gQQAR8yik30NFK9ldwXwvUrGXCBrB+7rdYHhHsQBaNLCFd8PwoaLBdrvzGBoFf4klbKrI0+Meh2Gpo40xCFZYXVPxvxNToAgnM7+0fmdkeib2XFfFsptJc4ADUkwsF4j8aOdLMN7oNjUI/wDEfmVS8U4hVxTjnILZAawEgTy6nqgDQy2gyDee8gHfSfu6RyEbI4ze84hx3kmST3Tm1AB2JIA1B3XS6B8POAbEdROoQOKxgykdb/ufT0UnsJHiq7QeXeTKM8P8BdiXAvtTkd3efJE8B8PmqRUqA5T8LTq7qV6Lw3hjmAQ0dkUnLouoKKuRPwjhbKbQ1jQAOQCum0FFhRKODlZRSITbbPGMGJBdqHE97bmen0XKhg5tj6WsDG0op7mhp90Re7ZaRJG1wWjkIPyhr8sgZyGydW9QGEFpOog+XpjcfRaMklTB6bJJA1MmDazRJjsFzC087g3UnQ3mbQUT7I86bj7x1AOUGLh0ETNgdQVYcF4cTUlzCAAfe2BGonpc/cpeL9Bc1Vlq+GMJyn3GibkCYaJGUe9OnmuU2kCZIuByIkxcam5j1HRSvYCCSTa4J3Bn3Re83+9YmEgwIBI0iJzC/cbfqLCplE+gDqffvr1kxPpfr6wOpNI+ETuBad7nXn6KV1N97SPWxiRO4v8APrdrhFnCLAy6TpEFoJ0FwTsB5gnAzqIAzATpaDAAgTGvP70jxJhps24Nuo2HPWex9Z82YCM18sGLgmQB1bDfmOikd70Na4AzNouJ90x2j535BbCBUqTWsc4mWifduIIkDUc7/ZVJTJu3UkE9C2fib1/RXfEWltMCL6HoALie+XlrsqvDU4YLGQZHUC4PlB9PRWXx+xMptESBp8XPv97KfKII0lsTycDYHrE/tdNZTBnS4JFrg3BHofvcgtiMurWS24vABAPMchby2myyZzBias8gQ7WWydY3FzcK4boIdPPrFjfdpElAcIPuvc7dwyg6tBF2t3gF2m3SyLy5RMe7YutoTOgAvM/Pspz7IXZMHWtvbkMx0IPUXSrVd72kSNQNx1i3p2TJFrzIF9jPwyR/lr/7TsE2XNI0uRI2b8TTzt0/RBK9Bst6BgfhMCDAgWhpvzEtKreP4kCjBhpcQIki4dJAsbHIfXvB5mDMkEhsWiD7hjr7zPTfRUviouLGABgFydy33WESIiPi6a6bazOUTqoNiAdLz8JIloO+mk67aJtd4MXgj7Btra/qmFgdBMyCd5AvmtEmL3nMD1+IIUYAaSRA3MZQTmzAg/DcG06u7k0vAbZRcXolzjETvaOcequfBXjE4QihigfYz7lS5NP/AGuG7Oo07aNrYeTsdbCT7v5CQYPXb4UqOAYdmuuBAiwIM6a379OjRbi7C6Z6Q3j9KqP6TwWkfE0i/ZdqcaoUhd7R0Bk+guvNKPCKTTJa7VpGhtJFrQRbf90Z/KUwRAymQdLG9hfbaOSf5NlOS40kaDi/iZ75bSaWDd5gnWPh25c1nmtgkEFxduZN+YcBJP790XTaJBILbgWIJJ2yu2NxY87LmJESSHDQxANzIMjn6aRopudsQgdTBGx52Ankb62mCo6ouIIDh+IaW00uD+3QLtQQc8kyCC3r/cBvse/ZPbIgZgROs2JcAQ3YbmG6yOd0LAVmNa4C5uL65rxIPfRUmAJq4mm1wzS7S14BMT5K74lqRaIi1t++sz9Oqz1bCva4OYS1zTLHN1BFxbnZch0/J7hwPhxsXRPTQDkOivqrwxsAXKwPhv8AiHSNCK7TTqtgGGuc2of7mEAx1B06o3E+OKMFzM1QjkCNdNf0K0xcYqkK3Kbtmpa8Mbc952WfxPjPDtcW5yY3DSR5GLrLY3i1euTmjJMZBca66y4wNfsh+zOwJGxnX1apzyUFFhx1oFRsACXOmLT/AFCL87Kowd2Gb/H/AOJP1ukks+T7F4fUno3aCb/06ut/hNvSB6K/4G7LhnZfd946W/Ezl3PqkkqQMubpmiFMOa8kAkGrEiYhto7KprulzpvLqc+cT6wPRJJUydkYCj3af+QHkYkfM+qkYJeJ/wBvzZf6D0SSU12U8ANVonTZv/m0fQkInFsAe4AAAOqQBYD3ahgDb4W+g5JJLglR4hEVQBoW3HNBU3Xb/i36BJJJPs04vqFN+Jp3NOT1Mi563KgmJi1j8i+PSB6LqSR9lPDD8FZhjY1I/wCDj9UZTvSaTcnXr77x9AEklLJ9iEeiB+//AMU+YBIPebo3h3+oOzvm1wPySSQj9kdLoMef6c7+01/7mD6WQfjWmA9sAC3If3P/APy30CSS1f8AP+EfJlq3wnu350w4/O/dTVLtk3Pspnr7KmZ7yTdJJc+jiupvMTJmB9SPpZdxTiCYMe6DbmXwT3gAeSSSPgI9lQhroJv7Ob6yRM91YNuaU3lrZm82Jv6D0C6kiu2cxuUGLa02T190G/O5JUec3udBvzJB9QB6JJJH9mHwR1nEF4BgQDHUsBnvJPqpXsGd4gRLrRazmAfIkJJIeA+Srqn3u+Wet3C6FqNGd4gRmH1d+gSSTL7ACqFMEU7D4Rt/tciqDRk/4/UhJJchjjxfy/8Au4fQD0UR+oBPciSUkkUB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6" name="AutoShape 14" descr="data:image/jpeg;base64,/9j/4AAQSkZJRgABAQAAAQABAAD/2wCEAAkGBxQTEhUUExQVFRUXGBUZFRgXFxQVGBUYFRcXFxcUFhcYHSggGBolHBUUITEhJSkrLi4uFx8zODMsNygtLisBCgoKDg0OGxAQGywkICQsLCwsLCwsLCwsLCwsLCwsLCwsLCwsLCwsLCwsLCwsLCwsLCwsLCwsLCwsLCwsLCwsLP/AABEIALIBGwMBIgACEQEDEQH/xAAcAAABBQEBAQAAAAAAAAAAAAAEAAIDBQYBBwj/xAA9EAABAwIEBAMGBAUDBAMAAAABAAIRAyEEEjFBBVFhcQaBkRMiMqGx8ELB0eEHFCNScjNikhWCsvFzwtL/xAAZAQADAQEBAAAAAAAAAAAAAAABAgMEAAX/xAAlEQACAgICAgICAwEAAAAAAAAAAQIRAyESMUFREzIEIhRxkUL/2gAMAwEAAhEDEQA/APOQpWLmVOaFnLHU5jEsqNweHzHpulejtvSH4LBOqOAb5lbXg/BGsEb2k7qPgmDAAgLWYWhYWXQXMbj8f9iweChWDKSVBqlc5aoxSRCUm2DYmoGhYjxPxmAWg81oeO1yGkry/jBL3kgrskuKHxw5OyXgtTMZPMr0HgzSsBwOnlA6lekeH2SFjx7mbpaxl1QYrGgxD02IykFsRgkSwuErpKGqVEwlD3uUbVFVqrjHrmwpBDyqjjmKyMKsXPWP8T4yTkCAJaRn6zi4kndJrE5oT2oERzKaOoshR4emjAxBiJWNARmGYoKTbo5jUInSIcbUgLMYh0kq44vWVC5yoZ5diIULk8uUZcuBR0FROCkAKUoBoHIXIUrwu06JOy4ZRb6IQFJCPocNcUUOElK2Xjgn6POi9Jrl0Uk4BQNzJ6VIrQcIwsxZUuFeCQAtzwLDWUZbdFsSpORa8Nw8bK+o2hDYakiSIWyEaRGcrZNUqRceaG/6kzQkA8lIKnNU/HMOxwkgTzVCaXsdxWowtNwvOOM0Mri5h7jmiMdiXNcWhxHQ3BQXs3uIlY82Sz0MOJJFpwmjOVei8EowAstwLA6WW24fhyEMEd2dnkqosmMU7RATaQTqpgLYjz32QYmqAEAcQuVxndrYfNObShcEaGkqVohOaxPyoHWCYyrlaVhMY/M4nqtJ4lxUCBusuFxKb3RxrU9rbrjRCnoNuuJTfgKotgKcLjWJwCQCJsO1E1HQFyg2yhx9WAnQkmUPEqslAFqnxD5Kge9MQIXBNDVw1Ex1ZcxkiVzoTJlS06Bdroull4ClPIomvD+LKe30PwuHkq7w2HA2QmDolWlKAEik32bo4ow6J6bAul4Q1XE8kGajl0pUPGJgfZwFWYmtBV/WobBB1OF7lI3RnixeHaJeZ9F6ZwqhlaFmfDOAgCy3WFAAhLiXKVmqf6xSCKCIJQdRuUZhpum/zrSLGVsRn4t7Q7GWFlk+J491wZV3jMWqDEjOYUssqWjVgx+ytp4X2rtJVwMCJbTbAi7j9B99EZhcNlENjNz5IvBcGbMmXHckn8is3FspKaQXwzChsfF3kH6LSYWw5j5hVWFwDRpLT3J+sq2oNIF7/e61RVGPI7C2hCY+paBv9EUNEE8SZVKIA9NkKRSZIXSV1HWMDlDisRlEpmMrBolZbF8ca4kEoN0FbBeJ13VHk7bIQTyRYxNI7/RS0ww6EIWDgV5KOwwsiWYRpOoRjMGEJE3BNgoK7TuUV/Jp2Hwd0qYHAkpmFS8ZxA0V1XowCsdxJri9UsjLHIhe9C1aiVZhCn4fwp1QydFzkjoYJNgrKbnmGhXfD+B7uVxgeHtpp+KxAFhqkbNuP8dRKTiMN91uq5g8FudVb4bh4JzORzcIFJY23bNUsiSpFWymdgkaJm5VhXqbNChbTvdM14FTIRRA0CWToiS4KP24QoKbPNq/EwHQpsHiPamBosm699ZWy8K4KGg87nzUsnQuHEuRsuEUAAFoqDFT4NuiuKBV8SpD5iSpYQsXxCo6jWcL5HXB2B3C19Z6xfHqjmvHtWn2cj36cvBEyczB7zTHIOBjbRPJWLjm4bqx/wDNF5AFydOqvMDwaBLruP4Rt3KymB4xSbinOBBZFsloMibag9CAvQ+E4qlUE03B3Y38wopXJplMmV8U4rRBh+DHUlH0sKWKzohTuYIV1jSM7yyYJSbzRIYu02WT0QNkOIdshHAhPrG8p7DZFE2NZVlMq1BCjxFOLhC15c2yIr0ZPxZxgtORvmsnSxRNytPxXgTnu3lVdfw+9ukpZRZqwSx1srxiFKzFAJHhjxsVC7BPmIU+Jofx12WeDxW+YqypY4/3Klo4ZwHwlSNBGxUZLYnwwZoKfEHDdWmExjolY+kZKsPbkbp8afZPJhXgt+K8bDG3AWUrcaDjZqdVwVXEO1hqs8LwJrCN07bJrDsWBwftACWx3V01jWCymoYe3RFU8KEEh9R6KpzXu0UlHARc3KtxSAUVYQm4+wfJZGwQoa1UAEk2ChxmNDRAueirmYapUMv02CEpUBQvbJXYqTZdpU3O7IvD4CEZTw6VRb7G5JdA1DDDkp/5UcgiskJwYqULyPn+jhpcB1XofBKENCx2GqgmQFuOFVJaFju5bNOBfrZeUqgCnZiFUVcM0iZLT0JUHsnDR5nvPyK0KdDfGmXdaqs5xivmqNYNveP0H5og419MH2sQNHC3kQgeF0y8l7tXGew2HolyStaGhFRYV/0mlUgvptcRo6IcP+4XVFxQDB1WxUIDrtmQeokLY0Gqi/iNw4PwRqfipODgehs75H5JFCwPM4O0W3h/xW+wc/MOsH5rXUeLtdeV898DxJGhPqtdhsUSILnR0c5p9QZXfJKLphcMeVckqZ6+ce0CXODR1MenNJ2J9o3+m4EcwQZ6SFgeGGrE03sqf7awg9vasE+rXJPxDqTy9zH0Obh79PS59pTkBv8AmGrTHe0YJqnTNPVxzg4tIMhG4euVTYfH+2aHZmv5PaQQezm2cjaGI5pqYOUWiyr1bXUJrtDdV10OELH8do4hrgynndm+EATPRGxPj5urNF7YG8ppqA8l52zitZv4vVEU+P1NwCg5It/Fn4N42i07BJuCZOgWMb4rc2AWlWuH8UtgSDPZByROWGadUaJ/D2HZC1eEsKBp+JqZ3jvZF4biPtfgE9UrkheMkRf9EaLhVmJ4aQ8DYrT06JOq5UoBc1a0Vhae2A4fAFsbBHDDtHdPdUBEaFMpS46fsikkNJskpU1O4gC6jHIm/RQ18NuDKPXRLt7HOxHK6jfSc7opqFBH08OgrZzpFTS4cBsimYUDZWPsF0sCPEDmV/sl3LCKeAoKhsjQLIYunZFA+rCi/mhzXDUzxCl7sLU8FxegVJXwmYWsRoosDiCwwbFebd7N+OSWjetqyrLC0AbrJYPHyRK1eBxrSAB6qsJJvZXImo6JcZ7LKRUiDYgrNUcYwEtD7AkAwbx9hW2P4c59QEuAaAY1mTv6T6oPE+F/agNficQGCYYyo5jAb3DJgG8SrNxZmXJbWx9LiDG3NQDuYUfifHMrYKtTpuDnubADSCTcaJ1LwOwHMys/MNM4DxIuORQ2N8PVKZLnPptBOpJa3sC7TzMpox9C5H7PO8Hwyu0z7Kp/xK0OEbUESwjvA+qKx2OFIEPNN4I1Y9r4v/tJM9wg2cVo7lo5ZqjG/I3QliT7Ejm4aRd4LFubqWgf5sH5q8wPGw03e3/k38is1hiyoJYHv/wa549QIRzeGOI/06w6+ycfkHSujjS6Y7ySkto0LsTgXnM5zKdQ6vpuNN57uZGbsZC7WrESG1GYhpBllRppOv8A72tyEdMo7rPUWUQSPasDhq2pTqsI7zP0UxFUxlNN06FryPkaS0K0ZJVZZ4fi2DZUgOxGGqCc1Eve+k+QYIkuDOcscI5HRVGI4mX16UYyAXsvkquDQTlc1rriDOpAFtOYeI8KVX1BWe5znNIIzV2w2NA1v8vACidg8+IbQy5qh9m8jOXMJc7K3M3K0E+Wh6pr5PZPo0/irBNr4irFVgfRaxrmht5ILm5stpJJGn4Ssl7EhX9LxDUdcNwwHtHU3NZSqAzTcabjHt8oJDeWkGNlo+F8Dw1YGpkcQSbOJbBNzZsSZPyU8kbejTh/IlBJPo87fROZWHDeEVax90QOZ0XpLPC+H2pt9CfqUR/0/JZth6BSeN+S/wDIszuC8LsYAXy49dFcUabWWaAOysKdC1wk7DwbBMopdEZTb7B2HoumiSiqdJEsop0SboqX4MJ9KnFtFaOopvsUKO5FW7CEGfvuEWykABO4uiHUyNFCKRmSuo5uySlTCmhMzAKKpiAERCSo5V2JxeXVZzxL45oYf3TUbm5Tp3WBx3j1j3XqSOQsizkek4vjrRvKq8T4nA2vsN1kcDxMYi1IFx+Te5Wj4V4ej3n+85SlPwjTDGu2JuPq1TpARjcM4hXGD4aBsrIYRKot9jvIlpHidershS2UnGTKQssKGQ6nWLSr3hvEoIus+4plCvfsnSsvDL4Zv2cUzQpm42+qxtLGRuiGY4xqnVl4uKPQcBigYkq9DAWrzHA4qCDJWlw3iykxsVHDyufQLRjnWmZs8L3Ehx3C6TKkVR7TdpflJgnQkATGl/zTWCi34aTB2aFT8a8SU61Vvsw4NaCJcAJmNIPTdcbjBClPI+TVjYsGPim1s0VLGjRXOAxDeaxAxBiQp8KXOiXaXRjJopLHCWro33EeDUcSwCqwOj4XCzm9nC8dNF5Px2u/C4h1FtH2bmmxc99Vr2n4XsgsIB6zeRsvVuC43M0Am4WM/i5TbGHqD4w5zepYRm+RA/5FaJSfG0efGEXPjIj4E+u8A1KrGjYBrifMvLvqrrCeHR/MDEhzTU92+QXy6TCwfCuMgESV6Z4dxzajbEHnBlTw55N0y+b8OChyW0ZvH+DRQpl8hrZfUq1aYc94Lg6X+z/FrEAiLHYrS+BOP0sTTc0Zv6cNBeRmqNiBVcALOJBkdRzWgIBEbLxR2J/kcbVZTzQyo4EWADTcAGb2I2CrPI47I4cOOSak6fg9zbiWhJxzbLA8M8bUyBLgDyVxS8WUj+MLlli12CX48o9GnaAuVGqibx6mdHBOdxym0SXtA6kI8kTcJFw0hP8AaLK4rxphWfFXpj/uB+io8b/E7CN+Fzn/AOLT+cIckK4s9FdXChfigF49j/4rk2pUT3e4D5CVRYn+IOMdplb5EruQKR7vV4gBuoK2PAEkgLwCp40xhP8AqegCFxfHK9X/AFKjz0kgegRsB7Fxvx5haE5qgc7+1tz8l5j4n/iXXryyj/SYd/xHz2WZeGHUXQ1WkxA4BqPLiSSSTqTdaHwp4UfinZnS2kNTu7o39Ud4T8FPxLw54inryLv0C9iwGAp0WtY0AEWgwIjskcvRaGPzID4JwmnQYGU2hoH3J5laHC0FG2gdhHRWGGpQhGNFJsno0UQKYTWuTHVbqpnbPntxXCU8091G9sBeYarGVqsCBqVGxsJrWzdPcfkrpVoVb2czxoVw4h2x+iYTK7SolxgBNQeTRJSL3mS4kd4CnDTsjKNCBopDTvZcSc3YE1pBRLMRA1UrqXTWyhdSlCikc0kFUeKgCHH0kp548G/CCe9v1VXUw3omGgAEUF5pFyzxbXBhmUHnBKE4zx+tXAbVqZgLxDQAfIIFtEMEnyQvsz5lPYtuTtk9OplMreeBOL0iDTLgyoSC0OIbm5tBNp0Xn+W6RoJdJ2V5y48T3fGcUFCk+pUBDWNJMiNNBJtJNgNyV4lisYa9WpWfGao4uIGgnQeQgeSjAe4hpc4gbSSB2BRjcGBZDLkvRNdgbWSu+y/ZHswglSMw5+cKFj2CYbDu1kjzKlrYcxM+qvqGBAHNCcbblYABBJMdArJaIudsxdejLiUwYVWwouJuFKMLFo7dVS6EopmYMnRNdhzor6rhgBIt9/JBPpboxlYGivFHomPiFYFhQNcbRf68keQKA6rwtV4L8ImsRWqtOQfAD+I/3EclaeDvAuciriG21bT/ADd+i9Tw2FAEAWXbZSMVHbKfhlD2UiNfuys8NhzOaZnfceSK/lERRoQZRjCissqeztJob9/dlIFxwjVZfxZ4ypYVpa336mzRt1PJPVGeUrLPxJ4ko4SmX1XR/a0fE48gF4rxH+JeNfVc5jgxhPutgHKNAJ3KrOOcVq4moX1XEkzA2HQKlcV1iUbaoOSDxDZIG26sHRy/9hCMHvOP3bb5LzoezU96G5E2pSU64BIVLHoE9krThuHAaSd0PQokkDmVoRSDQB5fqnTJZHWgKoyNJjdO/ljlJHT0RzaN9JnYbX0UOTqQRqNrRt96otkQF1OdfLpO6mOGgxNgPqJSNCTc9vL91LSMZrX/AC80BiOrSjbXn99kPSw+bYI+o6bRc7WItCnxUU2dSLA9d+yIEZ7HNl0N0Cip0v2/RECiRPytqFI6nrF7TyhJZqSoGazeEhSsjG4a/MH7unUMIXunbfl2RTXYJOkNwWFgZhr+SOw2Hkd0Vh8IZv8AtfREsw4DjBtqoynsVLQGzDgTa3RH8L4fJnYX56pzKYtYzt57K7pYfLYTEX2HX0hHG02CfQLUwwAmLX16fZWVx5zP5j8K13F6hbSMAZjIiY+/3CyGSSATDhrGluqs3ZNIjbTHLS/b9kiLaT+SIzRBNuZj0KGqV2zAMj7lckGwOsAdtPQoCqwDoiqtcAGR99k7hvDn4g+7IbN3b+Sbo6MXJlYyg6o4NYCXH7k8luvC3hIU4qVfffz2b2H5q+4HwClSbDWidzqT3Kv24fp9/qnUW+ylKP8AZHhqQiys6FFQYWkiy+FWKojNj3NCExWNbTaSSABqTYBUXiTxTTw4LZzVNmA/Nx2C8z4txWviXTUd7v4WN+HtG/muckhK9mk8T+Os2anhzzBqcv8AEfmvPa4MlziSSbmZnuUbVA5Rr5ITEOACRyDVlfiREoLyVlw/hNTEvimDE3dFh+pXp/DvAzG02tIkgXMTKRv0UjG+9GZxLYGnL9ih2UYA579eqKLM5yzEaAzfpP5Hmu022v3H5/fVZI6RaO3YGaV+ia6iicsASLcwu5Y6GYTWOd4XQJqC0xeOfZaOrSDgJEbwDBPXoo+D4QtBdMZo6mL7ASN0fWZJgwXAnvHPqFSPRlyO5aKfEgBpynLcdZ7+ShpEnlfU8v1VrXw2k2JNwPn+XohzlEyQRHwxaRr5XRoUAfQcBcEE6dOa7RO1+UxsLo19TNZtwB1tz9B9PVzD+PNcZQNddbwLCxv+6JxBSwpc6xAA1J11UHFWEOAd8TQJ7O3HrorAYgAScu8kzqYHmIv69FSYzFF73uNxMAXgjRseQCWXRTErZJRpzrp0vF4sp6uE3Ex+XkhqL2gA2ggEjeQdCDoUfSq2m82I3A5jtqpNmpI4KAiRb5+fbzRmBwgAE2BMuEWk7fJDxmIEi9ydNfwn7ixVs0ABw5XP6hLJuicq5DsupIEH5HoPRRuZrI2v1G3zhFU6jtiI8ocDY84Ki7jS8jUdeoU2gWF8OojNNzlFo28/I+iNe8co7Hca/kVHg35Wai5Bnz39B6p9Z+VhecpiSeVufLQjzWqC/UhJ2zO+JqxLxTH4RYk77/p5KkIcbmPlb9VPVqNc8zIMy7l1g+hlCYimWx+I7wSPn2VErYu6I6jzoZGncRoD0QGKqAEXknYb9uvTqnY3EgNJkjnNp11C0PhXwyXNbWfDs12gQQAR8yik30NFK9ldwXwvUrGXCBrB+7rdYHhHsQBaNLCFd8PwoaLBdrvzGBoFf4klbKrI0+Meh2Gpo40xCFZYXVPxvxNToAgnM7+0fmdkeib2XFfFsptJc4ADUkwsF4j8aOdLMN7oNjUI/wDEfmVS8U4hVxTjnILZAawEgTy6nqgDQy2gyDee8gHfSfu6RyEbI4ze84hx3kmST3Tm1AB2JIA1B3XS6B8POAbEdROoQOKxgykdb/ufT0UnsJHiq7QeXeTKM8P8BdiXAvtTkd3efJE8B8PmqRUqA5T8LTq7qV6Lw3hjmAQ0dkUnLouoKKuRPwjhbKbQ1jQAOQCum0FFhRKODlZRSITbbPGMGJBdqHE97bmen0XKhg5tj6WsDG0op7mhp90Re7ZaRJG1wWjkIPyhr8sgZyGydW9QGEFpOog+XpjcfRaMklTB6bJJA1MmDazRJjsFzC087g3UnQ3mbQUT7I86bj7x1AOUGLh0ETNgdQVYcF4cTUlzCAAfe2BGonpc/cpeL9Bc1Vlq+GMJyn3GibkCYaJGUe9OnmuU2kCZIuByIkxcam5j1HRSvYCCSTa4J3Bn3Re83+9YmEgwIBI0iJzC/cbfqLCplE+gDqffvr1kxPpfr6wOpNI+ETuBad7nXn6KV1N97SPWxiRO4v8APrdrhFnCLAy6TpEFoJ0FwTsB5gnAzqIAzATpaDAAgTGvP70jxJhps24Nuo2HPWex9Z82YCM18sGLgmQB1bDfmOikd70Na4AzNouJ90x2j535BbCBUqTWsc4mWifduIIkDUc7/ZVJTJu3UkE9C2fib1/RXfEWltMCL6HoALie+XlrsqvDU4YLGQZHUC4PlB9PRWXx+xMptESBp8XPv97KfKII0lsTycDYHrE/tdNZTBnS4JFrg3BHofvcgtiMurWS24vABAPMchby2myyZzBias8gQ7WWydY3FzcK4boIdPPrFjfdpElAcIPuvc7dwyg6tBF2t3gF2m3SyLy5RMe7YutoTOgAvM/Pspz7IXZMHWtvbkMx0IPUXSrVd72kSNQNx1i3p2TJFrzIF9jPwyR/lr/7TsE2XNI0uRI2b8TTzt0/RBK9Bst6BgfhMCDAgWhpvzEtKreP4kCjBhpcQIki4dJAsbHIfXvB5mDMkEhsWiD7hjr7zPTfRUviouLGABgFydy33WESIiPi6a6bazOUTqoNiAdLz8JIloO+mk67aJtd4MXgj7Btra/qmFgdBMyCd5AvmtEmL3nMD1+IIUYAaSRA3MZQTmzAg/DcG06u7k0vAbZRcXolzjETvaOcequfBXjE4QihigfYz7lS5NP/AGuG7Oo07aNrYeTsdbCT7v5CQYPXb4UqOAYdmuuBAiwIM6a379OjRbi7C6Z6Q3j9KqP6TwWkfE0i/ZdqcaoUhd7R0Bk+guvNKPCKTTJa7VpGhtJFrQRbf90Z/KUwRAymQdLG9hfbaOSf5NlOS40kaDi/iZ75bSaWDd5gnWPh25c1nmtgkEFxduZN+YcBJP790XTaJBILbgWIJJ2yu2NxY87LmJESSHDQxANzIMjn6aRopudsQgdTBGx52Ankb62mCo6ouIIDh+IaW00uD+3QLtQQc8kyCC3r/cBvse/ZPbIgZgROs2JcAQ3YbmG6yOd0LAVmNa4C5uL65rxIPfRUmAJq4mm1wzS7S14BMT5K74lqRaIi1t++sz9Oqz1bCva4OYS1zTLHN1BFxbnZch0/J7hwPhxsXRPTQDkOivqrwxsAXKwPhv8AiHSNCK7TTqtgGGuc2of7mEAx1B06o3E+OKMFzM1QjkCNdNf0K0xcYqkK3Kbtmpa8Mbc952WfxPjPDtcW5yY3DSR5GLrLY3i1euTmjJMZBca66y4wNfsh+zOwJGxnX1apzyUFFhx1oFRsACXOmLT/AFCL87Kowd2Gb/H/AOJP1ukks+T7F4fUno3aCb/06ut/hNvSB6K/4G7LhnZfd946W/Ezl3PqkkqQMubpmiFMOa8kAkGrEiYhto7KprulzpvLqc+cT6wPRJJUydkYCj3af+QHkYkfM+qkYJeJ/wBvzZf6D0SSU12U8ANVonTZv/m0fQkInFsAe4AAAOqQBYD3ahgDb4W+g5JJLglR4hEVQBoW3HNBU3Xb/i36BJJJPs04vqFN+Jp3NOT1Mi563KgmJi1j8i+PSB6LqSR9lPDD8FZhjY1I/wCDj9UZTvSaTcnXr77x9AEklLJ9iEeiB+//AMU+YBIPebo3h3+oOzvm1wPySSQj9kdLoMef6c7+01/7mD6WQfjWmA9sAC3If3P/APy30CSS1f8AP+EfJlq3wnu350w4/O/dTVLtk3Pspnr7KmZ7yTdJJc+jiupvMTJmB9SPpZdxTiCYMe6DbmXwT3gAeSSSPgI9lQhroJv7Ob6yRM91YNuaU3lrZm82Jv6D0C6kiu2cxuUGLa02T190G/O5JUec3udBvzJB9QB6JJJH9mHwR1nEF4BgQDHUsBnvJPqpXsGd4gRLrRazmAfIkJJIeA+Srqn3u+Wet3C6FqNGd4gRmH1d+gSSTL7ACqFMEU7D4Rt/tciqDRk/4/UhJJchjjxfy/8Au4fQD0UR+oBPciSUkkUB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448" name="Picture 16" descr="https://encrypted-tbn3.gstatic.com/images?q=tbn:ANd9GcT0SfpN0-5a65JutFRomXNg7FOUWbT-LX8XxjPoBixNIigQHBH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4000528" cy="3500462"/>
          </a:xfrm>
          <a:prstGeom prst="rect">
            <a:avLst/>
          </a:prstGeom>
          <a:noFill/>
        </p:spPr>
      </p:pic>
      <p:sp>
        <p:nvSpPr>
          <p:cNvPr id="18450" name="AutoShape 18" descr="data:image/jpeg;base64,/9j/4AAQSkZJRgABAQAAAQABAAD/2wCEAAkGBxISEhUSEBIPEBUQEBAQEA8VEA8PEBAPFRUWFhUVFRUYHSggGBolHhUVITEhJSkrLi4uFx8zODMsNygtLisBCgoKDg0OGhAQGi0dHR8tLS0rLS0tLS8tKy0tLS0tLS0tLS0tLS0tLS0tLS0tLS0tLS0tLS0tKy0tKystLS0tK//AABEIAKgBLAMBIgACEQEDEQH/xAAcAAACAgMBAQAAAAAAAAAAAAAABAMFAQIGBwj/xAA5EAABAwIEBAMFBwQCAwAAAAABAAIDBBEFIUFRBhIxYRMicTJCgZGxFCNScqHB0Qdi4fAzQxUkU//EABkBAAMBAQEAAAAAAAAAAAAAAAACAwEEBf/EACYRAAICAgMAAgIBBQAAAAAAAAABAhEDIRIxQQQTIlFxMkJhsdH/2gAMAwEAAhEDEQA/APY1kLC2AUips1xC2ExWoWCFtmUidkoKkSlls15CZSFcRlC1a+62TCghCEACEIQAIQhAAhCEACEIQAIQhAAhCEACEIQAIQhAAhCEAChqcxbdbyvsEow3zKWT8HivSNlG3UkrGJ4d40fh8zmDsbX9eyaDluHKdLoZt3ZxmC4DPS1d2m8LmO5iD5SdLjQp+etAqJWA9Awn1IzXTkLiJ6B0Ez3PdzeLIXh24Onw6JJxpUi2OX2Sbl3ReQTkp2OVU0EosmBVAITNlEuY5t0wCqeKbdNMlyVVIhKBlbhRrdpWAbgLNkBZQYaLKwSsXQbRm6lZLuo1iy1OjGrGkJdr7KZrgU6diNUbIQhaYCEIQAIQhAAhCEACEIQAIQhAAhCEACEIQALF1FUTcoSD6u3VJKaQ8YNjNc7KyWdKtmP5m3OqRD81JvZaEdDzHKdpS0KnumQsidrlX4/Tc8XMOrPMPTVNF43C2PmaRuLLXvRkfxdnEPqLKejeerlUMcRK9rvce5g+BtdPRSd1zHe0dDA8Jtsio6acW6p2ObJUUjnlEtwVkFRNcpGlPZFomYVs4qIFbXTC0YWywFq9yDTYuWOZaXWQVhtGQVkOWt1H4maLCh1ku6kBSbXLdryE6kTcBpC0ZICt04gIQhAAhCEACEIQAIQhAAhCEACEIQBTYrOQSqwvPKZD7LQbf3O/hXWJUfPY6apavpG+GGW1FmjXsouLbOhZEopIWwKYmIF17ku665lSSRgEkXz0VfgNWXsff3ZHC2gFhYDsrUNukHemRh7tMls2MnqStwpGlFGWEUaaYomKRqaOhHs8/wCKm+FVO08QB476H6JSN5Oqsv6o0TjHHOzJ0TiD3a7Q/EBcfhmK8+RyIyI2UZxpnfifKCOyo5bp5kuXVc5BU8qZFcUqYOFnbtKkDlC0rZpVrOIZaVuFFGpQmQpklIyvN08Qq+pyKyQ0TcTW6qVs91XOcSt2Osl5FOI6+VRRSXKr62q6AKSjlRy2HDVlo16kDkmHKdj09k2ie6kZNbrmoA5Yc9MmI42PtN1lIRzWOSbjkBTqVk3FokQhCYUEIQgAQhCABCEIAEFCgmk0+f8ACANJpR7R6Dp/KjhiJu5wzcLAfhb/ACf8LSL7x1/cafL/AHOGvoNE7dKBw3D/AJZJ4z1a+/7K+jkVTXReFWu2njDh+Zpz+qY8ay5+tHc/y2WIlCyJVUisHc9k5E8nrl2QpGOFDzJD2U7HpAOG6YgI7pkybQtxLTCSmkba/lJHqM14jXRljudmRHyI2K99kbcEbgheJcQReHK9h917h8L5LJ9nT8V2miWgxDnaO3Uag7J37T3XHtnMbuZvxG4VpT1TXi9/hspuJ1pntEblM0pBr0zG5Mmea0ORlThLRlMNKoibNklWtTqhq23CGrQReylfKAk6qv5RcZ+iqcZfI15BJtoEpDVEdVztndHHqx1tS95u75bKzpJ1VtIPs/JTxOssQz2joGS3UrZ1TRTkIdUlPyI/WXn2lBqFRCr7qVlWDqt5g8VFtDUX+gTcUqomz55KwgmTKROcC8hlv16qZU8cysoJrjurxlZzThRMhCE5MEIQgAQhaSyBoJOQAuSgCOqm5Rl1OTfXdV5u48gJsP8Akdqf7fU/T1WkkrnOy9p/s6+Gz8R/3qm4IgxoA+epOpPdL2aTNaALDK2i3BUQctZpwxpc45NFygw53jivjiMBPt+Jl2jsQ8ntmPjZbMcCL9cl5rxHiz6moc92WfK1t7hjB0A+p9V13DFf4kQBNy3yn4LnlK2eisLjjTLvl/CFNFEdbrUElTMbuVgjZLG0DZMxqFjQpmp0TZOvJP6p04iqWv8A/qy59W5fuvW2leZ/1ronGOGVvuOLT6O/yFrQ2GVTPLp6kk2b81I1ltf1KSpZQMnZG6YMndYdidnv4KZiKVapo3KSORlhEUy0pKJyZY5UTJNE4KyRdRtKkCdCnO47h987dFx9RHnloV6bUxcwXDY5SeG64HW/wUMka2dnx8nhVROLU99sHU/NV8kmSraqqJFgf8qaOrhZ0MeIEqUVQIXNx1Ja35pylfzixNja9/5WmOFbLIz39N1gVAHQpKR7m5EW76H0UlON1hpa0tQb3urWGo7qiY4BSx1JTJkpxs6Jk6fhmtmFzsM903HWJ1IhKB1FNUh3qmVzVPUagq3pa0HI/NdEJ32ck8ddDyEBCoSBVFbUc7rDNrDmB779vgf1TOK1fhty9px5WjW5/wBulKdrIozJI4NawElxNvVyVmpDNLByi7s3OzcdtgOw/lD5FzVVxxETywtkkyN3AWaLb3TFFiHiC/6ahYmmbKEl2i9a5c/xXPK6Jwha59vKOUE5+8/LQez6k7KwfVWFr2JBJd+Bg6uP7KpfxS2Nh5GXOnZun+7kpZyS0UxQk3aVnlLoy1xDrg9wQf1XX8G0U9y8Rv8ADIvzEWFxtfqlMZxp8zuYxsB08oJ+i3oOKauKwDw4D3S0W9FzqrPVm5yhSSO5iKlVRg2Licc3LyG/mZe9j27K7jbdMjhlrszE7dNsULWKUBOhGxhhVNxlhn2ilkZ1PKS38wzCt2lbkXFjqmETp2fLtfTWvlYjL4qajpwWAldD/UTC3U1U4WsyUl7DbLuFycFU5gtY9Vm6O5Sjdn0LdbsKp46252GisoZLhQJOLQ9HIm43KsYU7C5OmTkh9hUwKVY5TNcqJkmSqmxyiD2nLQq4BWJIg4WRJWgjLi7PH6+7XFp0/VI8t+y7DirC+R3OR6+i5SV2wXP1o9fHJSjYtM/MNG6ejNrW+aThpje56/ROsQxmWdNVtI5ZBcd9PRbyUpHmjPO3b3h/Kq3BNUdbylYScfUStqFuySyfFJHUC7SGP/FofzBU9bA+F3LK0tOh6tcN2nVFGRkm69LNk9gpmVOY79FRNqwmqdx9o+gGwQM4HSU8tuhvuno57Lno57BMisyWqRGWOztMOrQfKT6KwcbLz+LE+U3v0U3EfFvLTWiP3klmNdlk4627C7vgN10wyX2cWXA07RdUv/szvk/64HGKPZ8n/Y4eluX4FUHF75KudtHES1jCDJY2L3aX2aLE3XUYfIyOkaacc4ZDeNoIu8gdCSepO+6pK1/KzxTH4csjT94yVr3OuBdp6dul0zJQlTsqq6maxrYKdoDI7+LLa3O7LmPoFV8NVR8Z7W3c25N73Fh0Pa/Qdguh4nwupdSfcBkZeA6UOdZ0TOUXF9T1ubqrwWmbS05Iu/lGbtZJP4+gSNU7K3yVIOK8U5G+C0/eSgGQj3Y9G9r/AEHdUkMh5bFIVMrnyOe+5c43cVMCegUJO2eljxcI0bOkCic4aLV7CMrHNLVDiPQLB6LnAKrw5hnk/I+ui9GgdkvFqOpJkDh7rgV7Fh8l2tO4CeJy/Jj0ywaVvdRNKkCqjjJGhSBRArcFaYUHGnDrayG1vOzNh2K8VrcJMbyxzSC3Iiy+iwqut4ehldzuaCT2WNPwtiyqOpFdXcOObm25HZRQwOb1BFl3KWq6Nrxsdwh4V4SXyG9M5lqnjesVtI6M53I0Kga5SaoqtlnG9MMcq+BybjcmTEaHGFbgqBhUoKohGa11EydhY8XuOuoK80xvBn0z7Obdjj5ZLeU9jsV6e11lmogZMwse0OBFiCslBT/kfFmeJ/4PHXtCj8O5XS8ScMPgu+O74z8XM9e3dc6XLmaa0z0oZIzVoZ8PIapeRi2ZOQsyyiywaiGnrXRuuCupgro6iMsls5rhbZzTu06FcRUPucumpTcby1uRTp0LkxqX8ma+gfTPs7zNJ8kvuuH7HspYahS0WKtcPDqBzsd1B02IOhUmJ8NyMZ41K41EPUgZyx+oHUd0VfRvOtTMOq8sls2pyuSubbWblTx1JcQyO73O6NH1OwS8SnFD+IVvlte1z1OVlJiUMUlhG/k8MlzCcwX8oaHX+H6qzoeFmhvPP967KzcwwHa2vxVtT4MwNIEbAD7vL+6daOXLKEtHPV7XGljbC50c0Lr8vM4R1EZsHNv02Nuy6rhjEXVvhxTQthFP4UoDiHGbl9gstkBkCcz0VHiGHGMEtHM3q9hzy7f7dJYdHd4awuIJDW29uIuPsndp3+aeMzklj0dnxLVvqZG0lMRy8wNRIMwAPd9VfQ4PEIxGWggC3dKYFhrKZnM8hriNT0Cf/wDLQ3tzj9bKyrtnPv8AtKWp4KgcbglvbqhnBsTRkc9yF0cFQx4uxzXehBUqPrh+hnnydNnFV3CwY0uADrZ6rz7GqWRzrNaWjfVe6kLmsbwAOu5g7kKc8dbRbD8inUjx37NyZL07h+ovE0/2hc3ieCWV3gTwIw3bJRTOvK1KKOgbIpmPScQTDDZVTORoYut2PS/Os8y2xaHWlSgpSKRMBMhGiShrWSt5mH1GoPdNLzenxF8Lg6M23GhHcLuMJxRs7bjJw9puo/wtx5OWvQy4XDa6HJog4WIvdc7X0RjPY9CumS9ZDzNITTjaJwnxZzkTk5E5ISNLTY6FTQyLmWjqassWuUzXJBsinjenTEobBQXkZhRNKksmsWhmN7Xt3vkQuP4h4MBvJTeU9TF7p/LsrOau8B/MfZOTh23V7DUNc0OaQQRcG+Vk34zVMxOeJ3Ho8RrC5ji1wLSMiCLEJN8pdrlqvVOJ8IpasG0kbJQPK8OGZ0Dt15RiFO+FxY8WLcux7hc7hR6uDKsi/TNvEHROYZSSzHyDy6vOTfhuoMCwozu5newDplzHb0XfU1MGgAAAAZALB8mRR0uynj4TyBdIc9A0furjAaSSkddry5hyfGR1G4O6mEZOZ3NuyYieWjPMJlrZyTlKSpuzTiDgemrB4sX3Mjs+do8rj/c3dcvw3w79mkka8h7mvLS8ZjLQLoZOIvssjSc45T5m6g6EfJRUDr+Y+8S75m/7onJOqMx/ZFNN68LRoyGVwNE0x7LdbHY5JeGZbTNBCEyUkIYuQBlmT9EcPUVMyOSqezzMe7r0FugaOiVr5OUHVQ4oTHHDS+869RP+Z3sj/dkRe7Hcbio/v/Rior5J387ibaN0AS/iPfJYZMZ1OpdsmooSG/BZhIAtrtusu+x1SWkMNqgCCCWO0e3L5jVdBguNeIfClsH+6R7Mg7d1xNc8fHbZVtNiLmv5s/uyCx17Wdfp31TRm4sH8dTieyIWsZuAdwCtl1nllNi+Dh4JaLHUbrn6fD+W98s+i7Sok5Wkrn54je+6hkijpxTdUKsu1TMesPYssCkirZK1ykCjC3anQrJBkU21yUaVK0rRGcEHAdepKdpahzCHNNiOhVTTEk59B+qsohoudM75xO0wnHGy+V1mu/R3orcrzkCxVph/EL47Nf52/qPQq8M3kjiyfH9iWmNQ2N1XsKtKyoZNHzMN9bahVIKWfdo3HdUydrk1AUixPU4WIZjsQUyijClVSLKfHKTnaRuqCK7GGMXIHQE3F75my6+rbcLmJ4PMVKa2dGKVqmQtaLZgH4ALn8TpmSP8ImweDyut7L7G3zsr6reQ3P5/yueoZ+eYnRmQ/Mep+SQ6YXtl9hVI2JgY3QWVtELhVsJOis6dp7ITIz/ZtEwtO42WZACNhqpT3VVjNZyMNupyATXQiXJnMY6DUVMULPZa/nedA1unxyC6+ngsFU8P4aWAyPzfIeZ3bYLoYhYJUiuWfi8NGx2Wk8tgpZJFUYjUnoM9B3KG6JxVslw6Lx52tOYYfEf6NzA+JskJpfFqppTmPE5G/lZl+xXQ08H2OlfI7/llHTZx9lo9L3VLhtHZvfqfVM1xSXpqkm2/Ov8Ao21wISFY1TSXCRqKq3VI2PFbFZXkmzjcbFGE0YqKqOFo8jT4knZjbfXIKvrK2y7j+m2GlsRqHizpz5dxEOnz6/JPii5PY2aX1wbOyCyhYJXaeQVeNT2s0epSkctxmo62TnefkFmJllzyds6opKJpJGdENammhbeGClo3kLLcLd0S0LVoGWqUKBqnC0xnBNsExC/PJCFys9Anml+iT8QE/O3wQhYwitFth77Dr2TTisIVF0c8/wComiKfp0ITR7JyH41IhCsQZFIVSYhFY3QhJIri7KDH5+SMnsVR8MU5LOYg3eS74E5fshCkdq1A62CKydiyWUIRCRpU1Fhc/FUcV5H87unuA7boQsY0FSLiI7KYPWULUIxWqlyUvD1GHOM8uTIvZv0LtT8EIWwVyFm6hr0ixGqNTLzHKNmUbd93FZOSyhDd7Y1VpFfWSWuuZxCpHX9EIU/ToxkfDeCvr6gNzEMZDpndLj8AO5XtUUbWNAFmhoAA0ACELtxKkcPy5uU6fSKPF+KYoch5j+iVpeIHytuLAO6ZZ2QhTlOVlFhgoJm7RfNTMcsIWE2MBbtKEJhTZyhcEIQYjRbhyEL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452" name="Picture 20" descr="https://encrypted-tbn2.gstatic.com/images?q=tbn:ANd9GcRk3otWd1oa0cFM3XKIwzV8oeUMTGGewqDYNcNTg3Ce0W0cx4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000372"/>
            <a:ext cx="3929090" cy="3429024"/>
          </a:xfrm>
          <a:prstGeom prst="rect">
            <a:avLst/>
          </a:prstGeom>
          <a:noFill/>
        </p:spPr>
      </p:pic>
    </p:spTree>
  </p:cSld>
  <p:clrMapOvr>
    <a:masterClrMapping/>
  </p:clrMapOvr>
  <p:transition advTm="8954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6000" b="1" dirty="0" smtClean="0"/>
              <a:t>KİŞİSEL TEMİZLİK İÇİN ARALIKLARLA BANYO YAPILMALI </a:t>
            </a:r>
            <a:endParaRPr lang="tr-TR" sz="6000" b="1" dirty="0"/>
          </a:p>
        </p:txBody>
      </p:sp>
      <p:pic>
        <p:nvPicPr>
          <p:cNvPr id="20482" name="Picture 2" descr="https://encrypted-tbn3.gstatic.com/images?q=tbn:ANd9GcSf0o6d5R4htIsUeUC2vrCM6Nvz7r0LHn1QAPTZmfq1-raQd-wI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3000396" cy="3786214"/>
          </a:xfrm>
          <a:prstGeom prst="rect">
            <a:avLst/>
          </a:prstGeom>
          <a:noFill/>
        </p:spPr>
      </p:pic>
      <p:pic>
        <p:nvPicPr>
          <p:cNvPr id="20484" name="Picture 4" descr="http://st.depositphotos.com/1024768/3697/v/450/depositphotos_36971867-cute-little-boy-in-bath-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643182"/>
            <a:ext cx="4429156" cy="3990998"/>
          </a:xfrm>
          <a:prstGeom prst="rect">
            <a:avLst/>
          </a:prstGeom>
          <a:noFill/>
        </p:spPr>
      </p:pic>
    </p:spTree>
  </p:cSld>
  <p:clrMapOvr>
    <a:masterClrMapping/>
  </p:clrMapOvr>
  <p:transition advTm="14898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6600" dirty="0" smtClean="0"/>
              <a:t/>
            </a:r>
            <a:br>
              <a:rPr lang="tr-TR" sz="6600" dirty="0" smtClean="0"/>
            </a:br>
            <a:r>
              <a:rPr lang="tr-TR" sz="6600" dirty="0" smtClean="0"/>
              <a:t>ELBİSELERİMİZİ TEMİZ  TUTMALIYIZ</a:t>
            </a:r>
            <a:endParaRPr lang="tr-TR" sz="6600" dirty="0"/>
          </a:p>
        </p:txBody>
      </p:sp>
      <p:pic>
        <p:nvPicPr>
          <p:cNvPr id="21506" name="Picture 2" descr="https://encrypted-tbn1.gstatic.com/images?q=tbn:ANd9GcQFFHq70o6Yib6duGreKcZ45HlBo3DCr94GDJn_E3I4gSdjjS-H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3857652" cy="3929090"/>
          </a:xfrm>
          <a:prstGeom prst="rect">
            <a:avLst/>
          </a:prstGeom>
          <a:noFill/>
        </p:spPr>
      </p:pic>
      <p:pic>
        <p:nvPicPr>
          <p:cNvPr id="21508" name="Picture 4" descr="http://www.apk-indir.com/uploads/posts/2014-12/1419271635_annem-yenidogan-bebek-camasi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6058"/>
            <a:ext cx="4286280" cy="3742124"/>
          </a:xfrm>
          <a:prstGeom prst="rect">
            <a:avLst/>
          </a:prstGeom>
          <a:noFill/>
        </p:spPr>
      </p:pic>
    </p:spTree>
  </p:cSld>
  <p:clrMapOvr>
    <a:masterClrMapping/>
  </p:clrMapOvr>
  <p:transition advTm="13947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7300" b="1" dirty="0" smtClean="0"/>
              <a:t>ARKADAŞLARINLA GÜZEL KONUŞ</a:t>
            </a:r>
            <a:br>
              <a:rPr lang="tr-TR" sz="7300" b="1" dirty="0" smtClean="0"/>
            </a:br>
            <a:r>
              <a:rPr lang="tr-TR" sz="7300" b="1" dirty="0" smtClean="0"/>
              <a:t>GÜZEL HİTAP ET</a:t>
            </a:r>
            <a:endParaRPr lang="tr-TR" sz="7300" b="1" dirty="0"/>
          </a:p>
        </p:txBody>
      </p:sp>
      <p:pic>
        <p:nvPicPr>
          <p:cNvPr id="22530" name="Picture 2" descr="https://encrypted-tbn3.gstatic.com/images?q=tbn:ANd9GcTaBh9-XidRxk0yCy2yGnAZmGDLva8DEGNSdVo_0wzFrgqFzf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3214710" cy="2928958"/>
          </a:xfrm>
          <a:prstGeom prst="rect">
            <a:avLst/>
          </a:prstGeom>
          <a:noFill/>
        </p:spPr>
      </p:pic>
      <p:pic>
        <p:nvPicPr>
          <p:cNvPr id="22532" name="Picture 4" descr="http://us.123rf.com/450wm/tigatelu/tigatelu1509/tigatelu150900241/45091617-cartoon-their-children-holding-hands.jpg?ver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86124"/>
            <a:ext cx="3333750" cy="3324226"/>
          </a:xfrm>
          <a:prstGeom prst="rect">
            <a:avLst/>
          </a:prstGeom>
          <a:noFill/>
        </p:spPr>
      </p:pic>
    </p:spTree>
  </p:cSld>
  <p:clrMapOvr>
    <a:masterClrMapping/>
  </p:clrMapOvr>
  <p:transition advTm="17004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</Words>
  <Application>Microsoft Office PowerPoint</Application>
  <PresentationFormat>Ekran Gösterisi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      SAĞLIK VE SOSYAL  HAYAT BAŞARISI  İÇİN   KİŞİSEL TEMİZLİK VE  KİŞİSEL BAKIM</vt:lpstr>
      <vt:lpstr>  HER SABAH ELLERİMİZİ VE YÜZÜMÜZÜ YIKAMALIYIZ</vt:lpstr>
      <vt:lpstr>  DİŞ SAĞLIĞI İÇİN GÜNDE EN AZ İKİ DEFA DİŞ FIRÇALAMALIYIZ</vt:lpstr>
      <vt:lpstr> GÜNE  İYİ BİR KAHVALTI İLE BAŞLAYIN</vt:lpstr>
      <vt:lpstr>  KİŞİSEL TEMİZLİK İÇİN TIRNAKLARIMIZI KESELİM</vt:lpstr>
      <vt:lpstr>  KİŞİSEL TEMİZLİK İÇİN ARALIKLARLA BANYO YAPILMALI </vt:lpstr>
      <vt:lpstr> ELBİSELERİMİZİ TEMİZ  TUTMALIYIZ</vt:lpstr>
      <vt:lpstr>   ARKADAŞLARINLA GÜZEL KONUŞ GÜZEL HİTAP ET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VE SOSYAL  HAYAT BAŞARISI  İÇİN   KİŞİSEL TEMİZLİK VE  KİŞİSEL BAKIM</dc:title>
  <dc:creator>user</dc:creator>
  <cp:lastModifiedBy>REAL-TEK BİLGİSAYAR</cp:lastModifiedBy>
  <cp:revision>4</cp:revision>
  <dcterms:created xsi:type="dcterms:W3CDTF">2016-03-30T04:02:57Z</dcterms:created>
  <dcterms:modified xsi:type="dcterms:W3CDTF">2018-12-24T10:29:27Z</dcterms:modified>
</cp:coreProperties>
</file>